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 id="2147483678" r:id="rId2"/>
  </p:sldMasterIdLst>
  <p:notesMasterIdLst>
    <p:notesMasterId r:id="rId14"/>
  </p:notesMasterIdLst>
  <p:sldIdLst>
    <p:sldId id="256" r:id="rId3"/>
    <p:sldId id="300" r:id="rId4"/>
    <p:sldId id="299" r:id="rId5"/>
    <p:sldId id="305" r:id="rId6"/>
    <p:sldId id="301" r:id="rId7"/>
    <p:sldId id="302" r:id="rId8"/>
    <p:sldId id="303" r:id="rId9"/>
    <p:sldId id="304" r:id="rId10"/>
    <p:sldId id="306" r:id="rId11"/>
    <p:sldId id="307" r:id="rId12"/>
    <p:sldId id="298" r:id="rId13"/>
  </p:sldIdLst>
  <p:sldSz cx="9144000" cy="5143500" type="screen16x9"/>
  <p:notesSz cx="6858000" cy="9144000"/>
  <p:embeddedFontLst>
    <p:embeddedFont>
      <p:font typeface="Inter" panose="02000503000000020004" pitchFamily="2" charset="0"/>
      <p:regular r:id="rId15"/>
      <p:bold r:id="rId16"/>
      <p:italic r:id="rId17"/>
      <p:boldItalic r:id="rId18"/>
    </p:embeddedFont>
    <p:embeddedFont>
      <p:font typeface="Inter ExtraBold" panose="02000503000000020004" pitchFamily="2" charset="0"/>
      <p:bold r:id="rId19"/>
      <p:italic r:id="rId20"/>
      <p:boldItalic r:id="rId21"/>
    </p:embeddedFont>
    <p:embeddedFont>
      <p:font typeface="Inter Medium" panose="02000503000000020004" pitchFamily="2" charset="0"/>
      <p:regular r:id="rId22"/>
      <p:bold r:id="rId23"/>
      <p:italic r:id="rId24"/>
      <p:boldItalic r:id="rId25"/>
    </p:embeddedFont>
    <p:embeddedFont>
      <p:font typeface="Inter SemiBold" panose="02000503000000020004" pitchFamily="2" charset="0"/>
      <p:regular r:id="rId26"/>
      <p:bold r:id="rId27"/>
      <p:italic r:id="rId28"/>
      <p:boldItalic r:id="rId29"/>
    </p:embeddedFont>
    <p:embeddedFont>
      <p:font typeface="Poppins" pitchFamily="2" charset="77"/>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AC55"/>
    <a:srgbClr val="803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5"/>
    <p:restoredTop sz="81869"/>
  </p:normalViewPr>
  <p:slideViewPr>
    <p:cSldViewPr snapToGrid="0">
      <p:cViewPr varScale="1">
        <p:scale>
          <a:sx n="147" d="100"/>
          <a:sy n="147" d="100"/>
        </p:scale>
        <p:origin x="200" y="54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viewProps" Target="viewProp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ypalobjects.com/marketing/web23/shared/campaign/enterprise/think-forward-2024/State-of-the-Connected-Customer.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echcrunch.com/2025/05/01/whatsapp-now-has-more-than-3-billion-user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mpaignbriefasia.com/2024/02/21/digital-2024-report-by-we-are-social-whatsapp-is-singapores-favourite-social-media-ap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eria.org/uploads/media/Books/2019-October-ERIA-ASEAN-Study-On-MSMEs-Participation.pdf" TargetMode="External"/><Relationship Id="rId5" Type="http://schemas.openxmlformats.org/officeDocument/2006/relationships/hyperlink" Target="https://www.eria.org/uploads/media/Books/2019-October-ERIA-ASEAN-Study-On-MSMEs-Participation.pd" TargetMode="External"/><Relationship Id="rId4" Type="http://schemas.openxmlformats.org/officeDocument/2006/relationships/hyperlink" Target="https://www.hubspot.com/apac/newsroom/whatsapp-preferred-channel-singapo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98b31a65f_0_15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798b31a65f_0_1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context for each question is provided below for reference.</a:t>
            </a:r>
          </a:p>
          <a:p>
            <a:endParaRPr lang="en-US" dirty="0"/>
          </a:p>
          <a:p>
            <a:r>
              <a:rPr lang="en-US" b="1" dirty="0"/>
              <a:t>Q1:</a:t>
            </a:r>
            <a:r>
              <a:rPr lang="en-US" dirty="0"/>
              <a:t> The distinction between conversation recording, activity visibility, and deal activity data determines the technical scope. Recording requires real-time message capture. Visibility may only require metadata. Timeline data could come from CRM sync.</a:t>
            </a:r>
          </a:p>
          <a:p>
            <a:r>
              <a:rPr lang="en-US" b="1" dirty="0"/>
              <a:t>Q2:</a:t>
            </a:r>
            <a:r>
              <a:rPr lang="en-US" dirty="0"/>
              <a:t> If WhatsApp messages are already flowing into Salesforce or HubSpot via native integrations, the CRM-mediated path in Phase 2 may already be partially built.</a:t>
            </a:r>
          </a:p>
          <a:p>
            <a:r>
              <a:rPr lang="en-US" b="1" dirty="0"/>
              <a:t>Q3:</a:t>
            </a:r>
            <a:r>
              <a:rPr lang="en-US" dirty="0"/>
              <a:t> MCP Gateway could shift the model from Gong building native integrations to partners pushing messaging data through a standard interface.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26f2272481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g226f2272481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pPr>
              <a:buFont typeface="Arial" panose="020B0604020202020204" pitchFamily="34" charset="0"/>
              <a:buChar char="•"/>
            </a:pPr>
            <a:r>
              <a:rPr lang="en-US" dirty="0"/>
              <a:t>10 channels used by business buyers (consumers use 8): Salesforce State of the Connected Customer, 6th Edition, p. 14. </a:t>
            </a:r>
            <a:r>
              <a:rPr lang="en-US" dirty="0">
                <a:hlinkClick r:id="rId3"/>
              </a:rPr>
              <a:t>https://www.paypalobjects.com/marketing/web23/shared/campaign/enterprise/think-forward-2024/State-of-the-Connected-Customer.pdf</a:t>
            </a:r>
            <a:endParaRPr lang="en-US" dirty="0"/>
          </a:p>
          <a:p>
            <a:pPr>
              <a:buFont typeface="Arial" panose="020B0604020202020204" pitchFamily="34" charset="0"/>
              <a:buChar char="•"/>
            </a:pPr>
            <a:r>
              <a:rPr lang="en-US" dirty="0"/>
              <a:t>69% of the B2B buying journey happens before sellers are contacted: 6sense 2024 Buyer Experience Report. https://6sense.com/science-of-b2b/2024-buyer-experience-report/</a:t>
            </a:r>
          </a:p>
          <a:p>
            <a:pPr>
              <a:buFont typeface="Arial" panose="020B0604020202020204" pitchFamily="34" charset="0"/>
              <a:buChar char="•"/>
            </a:pPr>
            <a:r>
              <a:rPr lang="en-US" dirty="0"/>
              <a:t>3B+ MAU: TechCrunch, May 2025. </a:t>
            </a:r>
            <a:r>
              <a:rPr lang="en-US" dirty="0">
                <a:hlinkClick r:id="rId4"/>
              </a:rPr>
              <a:t>https://techcrunch.com/2025/05/01/whatsapp-now-has-more-than-3-billion-users/</a:t>
            </a:r>
            <a:endParaRPr lang="en-US" dirty="0"/>
          </a:p>
          <a:p>
            <a:pPr>
              <a:buFont typeface="Arial" panose="020B0604020202020204" pitchFamily="34" charset="0"/>
              <a:buChar char="•"/>
            </a:pPr>
            <a:r>
              <a:rPr lang="en-US" dirty="0"/>
              <a:t>100,000+ organizations use Slack Connect: Slack blog. https://</a:t>
            </a:r>
            <a:r>
              <a:rPr lang="en-US" dirty="0" err="1"/>
              <a:t>slack.com</a:t>
            </a:r>
            <a:r>
              <a:rPr lang="en-US" dirty="0"/>
              <a:t>/blog/transformation/fortune-100-rely-slack-connect-build-digital-hq</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pPr>
              <a:buFont typeface="Arial" panose="020B0604020202020204" pitchFamily="34" charset="0"/>
              <a:buChar char="•"/>
            </a:pPr>
            <a:r>
              <a:rPr lang="en-US" b="1" dirty="0"/>
              <a:t>Sources</a:t>
            </a:r>
            <a:r>
              <a:rPr lang="en-US" dirty="0"/>
              <a:t> Singapore 84% penetration: We Are Social Digital 2024. </a:t>
            </a:r>
            <a:r>
              <a:rPr lang="en-US" dirty="0">
                <a:hlinkClick r:id="rId3"/>
              </a:rPr>
              <a:t>https://campaignbriefasia.com/2024/02/21/digital-2024-report-by-we-are-social-whatsapp-is-singapores-favourite-social-media-app/</a:t>
            </a:r>
            <a:endParaRPr lang="en-US" dirty="0"/>
          </a:p>
          <a:p>
            <a:pPr>
              <a:buFont typeface="Arial" panose="020B0604020202020204" pitchFamily="34" charset="0"/>
              <a:buChar char="•"/>
            </a:pPr>
            <a:r>
              <a:rPr lang="en-US" dirty="0"/>
              <a:t>Singapore 67% prefer WhatsApp for business: HubSpot APAC. </a:t>
            </a:r>
            <a:r>
              <a:rPr lang="en-US" dirty="0">
                <a:hlinkClick r:id="rId4"/>
              </a:rPr>
              <a:t>https://www.hubspot.com/apac/newsroom/whatsapp-preferred-channel-Singapore</a:t>
            </a:r>
            <a:endParaRPr lang="en-US" dirty="0"/>
          </a:p>
          <a:p>
            <a:pPr>
              <a:buFont typeface="Arial" panose="020B0604020202020204" pitchFamily="34" charset="0"/>
              <a:buChar char="•"/>
            </a:pPr>
            <a:r>
              <a:rPr lang="en-US" dirty="0"/>
              <a:t>Malaysia 74% MSME messaging app adoption: ERIA/ASEAN MSME Digital Economy Study. </a:t>
            </a:r>
            <a:r>
              <a:rPr lang="en-US" dirty="0">
                <a:hlinkClick r:id="rId5"/>
              </a:rPr>
              <a:t>https://www.eria.org/uploads/media/Books/2019-October-ERIA-ASEAN-Study-On-MSMEs-Participation.pd</a:t>
            </a:r>
            <a:r>
              <a:rPr lang="en-US" dirty="0">
                <a:hlinkClick r:id="rId6"/>
              </a:rPr>
              <a:t>f</a:t>
            </a:r>
            <a:endParaRPr lang="en-US" dirty="0"/>
          </a:p>
          <a:p>
            <a:pPr>
              <a:buFont typeface="Arial" panose="020B0604020202020204" pitchFamily="34" charset="0"/>
              <a:buChar char="•"/>
            </a:pPr>
            <a:r>
              <a:rPr lang="en-US" dirty="0"/>
              <a:t>Indonesia 91% WhatsApp penetration: Meltwater, Global Digital Report 2024. https://</a:t>
            </a:r>
            <a:r>
              <a:rPr lang="en-US" dirty="0" err="1"/>
              <a:t>www.meltwater.com</a:t>
            </a:r>
            <a:r>
              <a:rPr lang="en-US" dirty="0"/>
              <a:t>/</a:t>
            </a:r>
            <a:r>
              <a:rPr lang="en-US" dirty="0" err="1"/>
              <a:t>en</a:t>
            </a:r>
            <a:r>
              <a:rPr lang="en-US" dirty="0"/>
              <a:t>/blog/social-media-statistics-</a:t>
            </a:r>
            <a:r>
              <a:rPr lang="en-US" dirty="0" err="1"/>
              <a:t>indonesia</a:t>
            </a:r>
            <a:endParaRPr lang="en-US" dirty="0"/>
          </a:p>
          <a:p>
            <a:pPr>
              <a:buFont typeface="Arial" panose="020B0604020202020204" pitchFamily="34" charset="0"/>
              <a:buChar char="•"/>
            </a:pPr>
            <a:r>
              <a:rPr lang="en-US" dirty="0"/>
              <a:t>LINE 97M MAU in Japan: TAMLO (LINE marketing agency), citing August 2024 data. https://tam-</a:t>
            </a:r>
            <a:r>
              <a:rPr lang="en-US" dirty="0" err="1"/>
              <a:t>tamlo.com</a:t>
            </a:r>
            <a:r>
              <a:rPr lang="en-US" dirty="0"/>
              <a:t>/</a:t>
            </a:r>
            <a:r>
              <a:rPr lang="en-US" dirty="0" err="1"/>
              <a:t>en</a:t>
            </a:r>
            <a:r>
              <a:rPr lang="en-US" dirty="0"/>
              <a:t>/307</a:t>
            </a:r>
          </a:p>
          <a:p>
            <a:pPr>
              <a:buFont typeface="Arial" panose="020B0604020202020204" pitchFamily="34" charset="0"/>
              <a:buChar char="•"/>
            </a:pPr>
            <a:r>
              <a:rPr lang="en-US" dirty="0"/>
              <a:t>LINE 54M MAU in Thailand: LY Corporation (LINE's parent company). https://</a:t>
            </a:r>
            <a:r>
              <a:rPr lang="en-US" dirty="0" err="1"/>
              <a:t>www.lycorp.co.jp</a:t>
            </a:r>
            <a:r>
              <a:rPr lang="en-US" dirty="0"/>
              <a:t>/</a:t>
            </a:r>
            <a:r>
              <a:rPr lang="en-US" dirty="0" err="1"/>
              <a:t>en</a:t>
            </a:r>
            <a:r>
              <a:rPr lang="en-US" dirty="0"/>
              <a:t>/story/20251205/</a:t>
            </a:r>
            <a:r>
              <a:rPr lang="en-US" dirty="0" err="1"/>
              <a:t>line_thailand.html</a:t>
            </a:r>
            <a:endParaRPr lang="en-US" dirty="0"/>
          </a:p>
          <a:p>
            <a:pPr>
              <a:buFont typeface="Arial" panose="020B0604020202020204" pitchFamily="34" charset="0"/>
              <a:buChar char="•"/>
            </a:pPr>
            <a:r>
              <a:rPr lang="en-US" dirty="0"/>
              <a:t>KakaoTalk 93% penetration in South Korea: Comms8, 2024. https://www.comms8.com/blog/2024/kakaotalk-beyond-messaging-why-is-south-koreas-super-app-so-popular</a:t>
            </a:r>
            <a:endParaRPr lang="en-US" b="1" dirty="0"/>
          </a:p>
          <a:p>
            <a:endParaRPr lang="en-US" b="1" dirty="0"/>
          </a:p>
          <a:p>
            <a:r>
              <a:rPr lang="en-US" b="1" dirty="0"/>
              <a:t>LINE</a:t>
            </a:r>
            <a:r>
              <a:rPr lang="en-US" dirty="0"/>
              <a:t> = Dominant messaging platform in Japan and Thailand.</a:t>
            </a:r>
            <a:endParaRPr lang="en-US" b="1" dirty="0"/>
          </a:p>
          <a:p>
            <a:r>
              <a:rPr lang="en-US" b="1" dirty="0"/>
              <a:t>KakaoTalk</a:t>
            </a:r>
            <a:r>
              <a:rPr lang="en-US" dirty="0"/>
              <a:t> = South Korea's dominant messaging platform.</a:t>
            </a:r>
          </a:p>
          <a:p>
            <a:r>
              <a:rPr lang="en-US" b="1" dirty="0"/>
              <a:t>MSME</a:t>
            </a:r>
            <a:r>
              <a:rPr lang="en-US" dirty="0"/>
              <a:t> = Micro, Small and Medium Enterprises</a:t>
            </a:r>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pPr>
              <a:buFont typeface="Arial" panose="020B0604020202020204" pitchFamily="34" charset="0"/>
              <a:buChar char="•"/>
            </a:pPr>
            <a:r>
              <a:rPr lang="en-US" dirty="0"/>
              <a:t>3B+ MAU: TechCrunch, May 2025. https://</a:t>
            </a:r>
            <a:r>
              <a:rPr lang="en-US" dirty="0" err="1"/>
              <a:t>techcrunch.com</a:t>
            </a:r>
            <a:r>
              <a:rPr lang="en-US" dirty="0"/>
              <a:t>/2025/05/01/whatsapp-now-has-more-than-3-billion-users/</a:t>
            </a:r>
          </a:p>
          <a:p>
            <a:pPr>
              <a:buFont typeface="Arial" panose="020B0604020202020204" pitchFamily="34" charset="0"/>
              <a:buChar char="•"/>
            </a:pPr>
            <a:r>
              <a:rPr lang="en-US" dirty="0"/>
              <a:t>3-5x reply rates vs. cold email: Widely cited across WhatsApp marketing platforms (</a:t>
            </a:r>
            <a:r>
              <a:rPr lang="en-US" dirty="0" err="1"/>
              <a:t>Outreaches.ai</a:t>
            </a:r>
            <a:r>
              <a:rPr lang="en-US" dirty="0"/>
              <a:t>, </a:t>
            </a:r>
            <a:r>
              <a:rPr lang="en-US" dirty="0" err="1"/>
              <a:t>respond.io</a:t>
            </a:r>
            <a:r>
              <a:rPr lang="en-US" dirty="0"/>
              <a:t>). No single primary source; directionally consistent.</a:t>
            </a:r>
          </a:p>
          <a:p>
            <a:pPr>
              <a:buFont typeface="Arial" panose="020B0604020202020204" pitchFamily="34" charset="0"/>
              <a:buChar char="•"/>
            </a:pPr>
            <a:r>
              <a:rPr lang="en-US" dirty="0"/>
              <a:t>5-15% conversion rates for WhatsApp commerce: </a:t>
            </a:r>
            <a:r>
              <a:rPr lang="en-US" dirty="0" err="1"/>
              <a:t>Cooby</a:t>
            </a:r>
            <a:r>
              <a:rPr lang="en-US" dirty="0"/>
              <a:t>, "51 Latest WhatsApp Marketing Statistics for 2024." https://</a:t>
            </a:r>
            <a:r>
              <a:rPr lang="en-US" dirty="0" err="1"/>
              <a:t>www.cooby.co</a:t>
            </a:r>
            <a:r>
              <a:rPr lang="en-US" dirty="0"/>
              <a:t>/</a:t>
            </a:r>
            <a:r>
              <a:rPr lang="en-US" dirty="0" err="1"/>
              <a:t>en</a:t>
            </a:r>
            <a:r>
              <a:rPr lang="en-US" dirty="0"/>
              <a:t>/post/</a:t>
            </a:r>
            <a:r>
              <a:rPr lang="en-US" dirty="0" err="1"/>
              <a:t>whatsapp</a:t>
            </a:r>
            <a:r>
              <a:rPr lang="en-US" dirty="0"/>
              <a:t>-marketing-statistics</a:t>
            </a:r>
            <a:endParaRPr lang="en-US" b="1" dirty="0"/>
          </a:p>
          <a:p>
            <a:endParaRPr lang="en-US" b="1" dirty="0"/>
          </a:p>
          <a:p>
            <a:r>
              <a:rPr lang="en-US" b="1" dirty="0"/>
              <a:t>Key concepts</a:t>
            </a:r>
          </a:p>
          <a:p>
            <a:r>
              <a:rPr lang="en-US" b="1" dirty="0"/>
              <a:t>Webhook-only capture:</a:t>
            </a:r>
            <a:r>
              <a:rPr lang="en-US" dirty="0"/>
              <a:t> The WhatsApp Cloud API has no endpoint for retrieving historical messages. Data must be captured in real-time or it is lost permanently. No backfill capability exists. https://developers.facebook.com/docs/whatsapp/cloud-api/webhooks</a:t>
            </a:r>
          </a:p>
          <a:p>
            <a:r>
              <a:rPr lang="en-US" b="1" dirty="0"/>
              <a:t>Meta AI policy (Jan 2026):</a:t>
            </a:r>
            <a:r>
              <a:rPr lang="en-US" dirty="0"/>
              <a:t> Updated Business Messaging ToS prohibit third-party AI from processing WhatsApp data. Language: cannot "create, develop, train, or improve any ML or AI systems." Source: Meta Business Messaging Policy, January 2026. https://www.whatsapp.com/legal/business-policy/</a:t>
            </a:r>
          </a:p>
          <a:p>
            <a:r>
              <a:rPr lang="en-US" b="1" dirty="0"/>
              <a:t>On-Prem API:</a:t>
            </a:r>
            <a:r>
              <a:rPr lang="en-US" dirty="0"/>
              <a:t> Meta's self-hosted WhatsApp Business API, sunset October 2025. All users forced to migrate to Cloud API. Relevant as evidence of platform instability. https://developers.facebook.com/blog/post/2024/10/15/migrate-to-cloud-api/</a:t>
            </a:r>
          </a:p>
          <a:p>
            <a:r>
              <a:rPr lang="en-US" b="1" dirty="0"/>
              <a:t>BSUID</a:t>
            </a:r>
            <a:r>
              <a:rPr lang="en-US" dirty="0"/>
              <a:t> = Business-Scoped User ID. Replacing phone numbers with opaque identifiers starting June 2026. Complicates matching WhatsApp users to CRM contacts. https://developers.facebook.com/docs/whatsapp/cloud-api/reference/</a:t>
            </a:r>
          </a:p>
          <a:p>
            <a:endParaRPr lang="en-US" dirty="0"/>
          </a:p>
          <a:p>
            <a:r>
              <a:rPr lang="en-US" b="1" dirty="0"/>
              <a:t>5 breaking changes timeline:</a:t>
            </a:r>
            <a:r>
              <a:rPr lang="en-US" dirty="0"/>
              <a:t> On-Prem API sunset (Oct 2025), conversation pricing replaced with per-template pricing (Jul 2025), third-party AI ban (Jan 2026), messaging tier restructure (Oct 2025), BSUIDs replacing phone numbers (Jun 2026). Source: Meta Developer changelog, 2025-2026.</a:t>
            </a:r>
          </a:p>
          <a:p>
            <a:endParaRPr lang="en-US" dirty="0"/>
          </a:p>
          <a:p>
            <a:r>
              <a:rPr lang="en-US" b="1" dirty="0"/>
              <a:t>Competitive landscape</a:t>
            </a:r>
          </a:p>
          <a:p>
            <a:r>
              <a:rPr lang="en-US" dirty="0"/>
              <a:t>No conversation intelligence platform (Gong, Chorus/ZoomInfo, Clari/Salesloft, Outreach) currently captures WhatsApp conversations. All focus on calls, video, email, and SMS.</a:t>
            </a:r>
          </a:p>
          <a:p>
            <a:r>
              <a:rPr lang="en-US" dirty="0"/>
              <a:t>What does exist is a CRM-sync layer: tools that log WhatsApp conversations into Salesforce/HubSpot, but do not run AI analysis on the messages. Key players:</a:t>
            </a:r>
          </a:p>
          <a:p>
            <a:r>
              <a:rPr lang="en-US" b="1" dirty="0"/>
              <a:t>Tuvis</a:t>
            </a:r>
            <a:r>
              <a:rPr lang="en-US" dirty="0"/>
              <a:t> (formerly Whatslly): Chrome extension on WhatsApp Web. One-click chat logging into Salesforce as activities. Salesforce AppExchange partner. https://appexchange.salesforce.com/appxListingDetail?listingId=a0N3A00000G0yTpUAJ</a:t>
            </a:r>
          </a:p>
          <a:p>
            <a:r>
              <a:rPr lang="en-US" b="1" dirty="0"/>
              <a:t>Rasayel:</a:t>
            </a:r>
            <a:r>
              <a:rPr lang="en-US" dirty="0"/>
              <a:t> Built for B2B sales teams on WhatsApp. Deep CRM integrations (HubSpot, Pipedrive, Salesforce). All messages logged to contact timelines in real-time via WhatsApp Business API/BSP. https://www.rasayel.io/</a:t>
            </a:r>
          </a:p>
          <a:p>
            <a:r>
              <a:rPr lang="en-US" dirty="0"/>
              <a:t>These tools stay inside the CRM data boundary, which sidesteps Meta's AI processing ban. They log conversations but do not analyze them with AI.</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pPr>
              <a:buFont typeface="Arial" panose="020B0604020202020204" pitchFamily="34" charset="0"/>
              <a:buChar char="•"/>
            </a:pPr>
            <a:r>
              <a:rPr lang="en-US" dirty="0"/>
              <a:t>80% Fortune 100 use Slack Connect: Slack blog, April 2022. https://</a:t>
            </a:r>
            <a:r>
              <a:rPr lang="en-US" dirty="0" err="1"/>
              <a:t>slack.com</a:t>
            </a:r>
            <a:r>
              <a:rPr lang="en-US" dirty="0"/>
              <a:t>/blog/transformation/fortune-100-rely-slack-connect-build-digital-hq</a:t>
            </a:r>
          </a:p>
          <a:p>
            <a:pPr>
              <a:buFont typeface="Arial" panose="020B0604020202020204" pitchFamily="34" charset="0"/>
              <a:buChar char="•"/>
            </a:pPr>
            <a:r>
              <a:rPr lang="en-US" dirty="0"/>
              <a:t>100M+ inter-company messages weekly: No working primary source exists. Slack has never published this number on their blog or in earnings. If you want to keep it on the slide, the notes should say: 100M+ inter-company messages weekly: widely cited (multiple third-party roundups) but no primary source identified. </a:t>
            </a:r>
          </a:p>
          <a:p>
            <a:pPr>
              <a:buFont typeface="Arial" panose="020B0604020202020204" pitchFamily="34" charset="0"/>
              <a:buChar char="•"/>
            </a:pPr>
            <a:r>
              <a:rPr lang="en-US" dirty="0"/>
              <a:t>3x deal size increase: Snowflake case study, Slack. https://</a:t>
            </a:r>
            <a:r>
              <a:rPr lang="en-US" dirty="0" err="1"/>
              <a:t>slack.com</a:t>
            </a:r>
            <a:r>
              <a:rPr lang="en-US" dirty="0"/>
              <a:t>/customer-stories/snowflake-crystalizes-relationships-slack-connect</a:t>
            </a:r>
          </a:p>
          <a:p>
            <a:endParaRPr lang="en-US" b="1" dirty="0"/>
          </a:p>
          <a:p>
            <a:r>
              <a:rPr lang="en-US" b="1" dirty="0"/>
              <a:t>Key concepts</a:t>
            </a:r>
          </a:p>
          <a:p>
            <a:r>
              <a:rPr lang="en-US" b="1" dirty="0"/>
              <a:t>Marketplace app path:</a:t>
            </a:r>
            <a:r>
              <a:rPr lang="en-US" dirty="0"/>
              <a:t> Apps listed in Slack's app directory receive higher API rate limits than private apps. Current private app limits: 1 request/minute, 15 messages max per response. https://api.slack.com/apis/rate-limits</a:t>
            </a:r>
          </a:p>
          <a:p>
            <a:r>
              <a:rPr lang="en-US" b="1" dirty="0"/>
              <a:t>External identity redaction:</a:t>
            </a:r>
            <a:r>
              <a:rPr lang="en-US" dirty="0"/>
              <a:t> External participants in Slack Connect channels have their email and display name hidden from the API. User IDs are available but cannot be resolved to CRM contacts without additional matching logic. https://api.slack.com/apis/connections/events-api</a:t>
            </a:r>
          </a:p>
          <a:p>
            <a:r>
              <a:rPr lang="en-US" b="1" dirty="0"/>
              <a:t>Storage restriction (2025):</a:t>
            </a:r>
            <a:r>
              <a:rPr lang="en-US" dirty="0"/>
              <a:t> Slack updated terms to block third-party apps from storing message content long-term. Integration would need to process messages in transit or negotiate an exception through a Marketplace partnership. https://slack.com/terms-of-service/api</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BSP</a:t>
            </a:r>
            <a:r>
              <a:rPr lang="en-US" dirty="0"/>
              <a:t> = Business Solution Provider (Twilio, MessageBird). WhatsApp identity row: phone numbers currently available through BSPs, but BSUIDs may replace them starting June 2026.</a:t>
            </a:r>
          </a:p>
          <a:p>
            <a:endParaRPr lang="en-US" dirty="0"/>
          </a:p>
          <a:p>
            <a:r>
              <a:rPr lang="en-US" dirty="0"/>
              <a:t>Time to value difference: Slack's constraints (rate limits, identity redaction) are engineering problems with known solutions. WhatsApp's constraints (AI policy, platform changes) depend on Meta's decisions and cannot be accelerated through engineering.</a:t>
            </a:r>
          </a:p>
          <a:p>
            <a:endParaRPr lang="en-US" dirty="0"/>
          </a:p>
          <a:p>
            <a:r>
              <a:rPr lang="en-US" b="1" dirty="0"/>
              <a:t>Competitor parity rows:</a:t>
            </a:r>
            <a:r>
              <a:rPr lang="en-US" dirty="0"/>
              <a:t> No conversation intelligence platform has shipped WhatsApp or Slack Connect message capture. CRM-sync tools (Tuvis, Rasayel) log WhatsApp chats into Salesforce/HubSpot but do not perform AI analysis. First mover in either channel creates a defensible advantage.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MCP</a:t>
            </a:r>
            <a:r>
              <a:rPr lang="en-US" dirty="0"/>
              <a:t> = Model Context Protocol. Gong's partner framework for feeding external data into the platform. MCP Gateway could route CRM-synced WhatsApp data into Gong's AI tools without requiring direct Meta API integration.</a:t>
            </a:r>
          </a:p>
          <a:p>
            <a:endParaRPr lang="en-US" dirty="0"/>
          </a:p>
          <a:p>
            <a:r>
              <a:rPr lang="en-US" b="1" dirty="0"/>
              <a:t>Phase 2 rationale:</a:t>
            </a:r>
            <a:r>
              <a:rPr lang="en-US" dirty="0"/>
              <a:t> HubSpot and Salesforce both offer native WhatsApp integrations. If customers are already syncing WhatsApp conversations into their CRM, Gong can access that data through existing CRM connectors. This avoids direct Meta API dependency and the associated policy risk.</a:t>
            </a:r>
          </a:p>
          <a:p>
            <a:r>
              <a:rPr lang="en-US" b="1" dirty="0"/>
              <a:t>Existing ecosystem:</a:t>
            </a:r>
            <a:r>
              <a:rPr lang="en-US" dirty="0"/>
              <a:t> Tools like Tuvis and Rasayel are already logging WhatsApp conversations into CRMs. Gong does not need to build direct WhatsApp capture. The data is landing in CRMs through these tools. Gong ingests from the CRM.</a:t>
            </a:r>
          </a:p>
          <a:p>
            <a:endParaRPr lang="en-US" dirty="0"/>
          </a:p>
          <a:p>
            <a:r>
              <a:rPr lang="en-US" b="1" dirty="0"/>
              <a:t>Precedent: Gong's own SMS model.</a:t>
            </a:r>
            <a:r>
              <a:rPr lang="en-US" dirty="0"/>
              <a:t> Gong does not connect to carriers for SMS. It pulls SMS data through partner APIs (Zoom Phone, Kixie, JustCall). Zoom Phone integration uses OAuth token exchange; on first connect, Gong backfills 3 months of SMS history. Messages appear in deal and account activity timelines. Phase 2 applies the same pattern to WhatsApp: let tools that already capture the data do the capture, then ingest from where it lands. Source: Gong Collective, Zoom Phone SMS integration docs. https://gong.io/collective</a:t>
            </a:r>
          </a:p>
          <a:p>
            <a:endParaRPr lang="en-US" dirty="0"/>
          </a:p>
          <a:p>
            <a:r>
              <a:rPr lang="en-US" b="1" dirty="0"/>
              <a:t>Phase 3 rationale:</a:t>
            </a:r>
            <a:r>
              <a:rPr lang="en-US" dirty="0"/>
              <a:t> A generic messaging ingestion framework allows additional channels (LINE, KakaoTalk, Teams) to be added through a standard interface rather than building each integration from scratch.</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 VIOLET">
  <p:cSld name="title_alt_1_2">
    <p:bg>
      <p:bgPr>
        <a:solidFill>
          <a:schemeClr val="accent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mt="8000"/>
          </a:blip>
          <a:srcRect l="21522" t="9813" r="9188" b="29986"/>
          <a:stretch/>
        </p:blipFill>
        <p:spPr>
          <a:xfrm>
            <a:off x="0" y="0"/>
            <a:ext cx="9144003" cy="5143501"/>
          </a:xfrm>
          <a:prstGeom prst="rect">
            <a:avLst/>
          </a:prstGeom>
          <a:noFill/>
          <a:ln>
            <a:noFill/>
          </a:ln>
        </p:spPr>
      </p:pic>
      <p:sp>
        <p:nvSpPr>
          <p:cNvPr id="15" name="Google Shape;15;p2"/>
          <p:cNvSpPr txBox="1">
            <a:spLocks noGrp="1"/>
          </p:cNvSpPr>
          <p:nvPr>
            <p:ph type="title"/>
          </p:nvPr>
        </p:nvSpPr>
        <p:spPr>
          <a:xfrm>
            <a:off x="457275" y="457200"/>
            <a:ext cx="8229600" cy="2649300"/>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lt1"/>
              </a:buClr>
              <a:buSzPts val="3000"/>
              <a:buNone/>
              <a:defRPr i="0" u="none" strike="noStrike" cap="none">
                <a:solidFill>
                  <a:schemeClr val="lt1"/>
                </a:solidFill>
              </a:defRPr>
            </a:lvl1pPr>
            <a:lvl2pPr lvl="1"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2pPr>
            <a:lvl3pPr lvl="2"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3pPr>
            <a:lvl4pPr lvl="3"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4pPr>
            <a:lvl5pPr lvl="4"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5pPr>
            <a:lvl6pPr lvl="5"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6pPr>
            <a:lvl7pPr lvl="6"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7pPr>
            <a:lvl8pPr lvl="7"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8pPr>
            <a:lvl9pPr lvl="8"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9pPr>
          </a:lstStyle>
          <a:p>
            <a:endParaRPr/>
          </a:p>
        </p:txBody>
      </p:sp>
      <p:sp>
        <p:nvSpPr>
          <p:cNvPr id="16" name="Google Shape;16;p2"/>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LUMN">
  <p:cSld name="TITLE_2_2">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457200" y="457200"/>
            <a:ext cx="8229600" cy="580200"/>
          </a:xfrm>
          <a:prstGeom prst="rect">
            <a:avLst/>
          </a:prstGeom>
        </p:spPr>
        <p:txBody>
          <a:bodyPr spcFirstLastPara="1" wrap="square" lIns="0" tIns="0" rIns="0" bIns="0" anchor="t" anchorCtr="0">
            <a:sp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15"/>
          <p:cNvSpPr txBox="1"/>
          <p:nvPr/>
        </p:nvSpPr>
        <p:spPr>
          <a:xfrm>
            <a:off x="3914775" y="-514350"/>
            <a:ext cx="4337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76" name="Google Shape;76;p15"/>
          <p:cNvSpPr txBox="1">
            <a:spLocks noGrp="1"/>
          </p:cNvSpPr>
          <p:nvPr>
            <p:ph type="body" idx="1"/>
          </p:nvPr>
        </p:nvSpPr>
        <p:spPr>
          <a:xfrm>
            <a:off x="457200" y="1391000"/>
            <a:ext cx="35196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77" name="Google Shape;77;p15"/>
          <p:cNvSpPr txBox="1">
            <a:spLocks noGrp="1"/>
          </p:cNvSpPr>
          <p:nvPr>
            <p:ph type="body" idx="2"/>
          </p:nvPr>
        </p:nvSpPr>
        <p:spPr>
          <a:xfrm>
            <a:off x="4686425" y="1391000"/>
            <a:ext cx="35196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78" name="Google Shape;78;p15"/>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CONTENT">
  <p:cSld name="CUSTOM_7">
    <p:spTree>
      <p:nvGrpSpPr>
        <p:cNvPr id="1" name="Shape 79"/>
        <p:cNvGrpSpPr/>
        <p:nvPr/>
      </p:nvGrpSpPr>
      <p:grpSpPr>
        <a:xfrm>
          <a:off x="0" y="0"/>
          <a:ext cx="0" cy="0"/>
          <a:chOff x="0" y="0"/>
          <a:chExt cx="0" cy="0"/>
        </a:xfrm>
      </p:grpSpPr>
      <p:sp>
        <p:nvSpPr>
          <p:cNvPr id="80" name="Google Shape;80;p16"/>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81" name="Google Shape;81;p16"/>
          <p:cNvSpPr txBox="1">
            <a:spLocks noGrp="1"/>
          </p:cNvSpPr>
          <p:nvPr>
            <p:ph type="ctrTitle"/>
          </p:nvPr>
        </p:nvSpPr>
        <p:spPr>
          <a:xfrm>
            <a:off x="457200" y="457200"/>
            <a:ext cx="8229600" cy="580200"/>
          </a:xfrm>
          <a:prstGeom prst="rect">
            <a:avLst/>
          </a:prstGeom>
        </p:spPr>
        <p:txBody>
          <a:bodyPr spcFirstLastPara="1" wrap="square" lIns="0" tIns="0" rIns="0" bIns="0" anchor="t" anchorCtr="0">
            <a:sp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2" name="Google Shape;82;p16"/>
          <p:cNvSpPr txBox="1">
            <a:spLocks noGrp="1"/>
          </p:cNvSpPr>
          <p:nvPr>
            <p:ph type="body" idx="1"/>
          </p:nvPr>
        </p:nvSpPr>
        <p:spPr>
          <a:xfrm>
            <a:off x="457200" y="1391000"/>
            <a:ext cx="82296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OLUMN">
  <p:cSld name="CUSTOM_5">
    <p:spTree>
      <p:nvGrpSpPr>
        <p:cNvPr id="1" name="Shape 92"/>
        <p:cNvGrpSpPr/>
        <p:nvPr/>
      </p:nvGrpSpPr>
      <p:grpSpPr>
        <a:xfrm>
          <a:off x="0" y="0"/>
          <a:ext cx="0" cy="0"/>
          <a:chOff x="0" y="0"/>
          <a:chExt cx="0" cy="0"/>
        </a:xfrm>
      </p:grpSpPr>
      <p:sp>
        <p:nvSpPr>
          <p:cNvPr id="93" name="Google Shape;93;p18"/>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18"/>
          <p:cNvSpPr txBox="1">
            <a:spLocks noGrp="1"/>
          </p:cNvSpPr>
          <p:nvPr>
            <p:ph type="body" idx="1"/>
          </p:nvPr>
        </p:nvSpPr>
        <p:spPr>
          <a:xfrm>
            <a:off x="457200" y="1391000"/>
            <a:ext cx="18813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95" name="Google Shape;95;p18"/>
          <p:cNvSpPr txBox="1">
            <a:spLocks noGrp="1"/>
          </p:cNvSpPr>
          <p:nvPr>
            <p:ph type="body" idx="2"/>
          </p:nvPr>
        </p:nvSpPr>
        <p:spPr>
          <a:xfrm>
            <a:off x="2571750" y="1391000"/>
            <a:ext cx="18813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96" name="Google Shape;96;p18"/>
          <p:cNvSpPr txBox="1">
            <a:spLocks noGrp="1"/>
          </p:cNvSpPr>
          <p:nvPr>
            <p:ph type="body" idx="3"/>
          </p:nvPr>
        </p:nvSpPr>
        <p:spPr>
          <a:xfrm>
            <a:off x="4686300" y="1391000"/>
            <a:ext cx="18813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97" name="Google Shape;97;p18"/>
          <p:cNvSpPr txBox="1">
            <a:spLocks noGrp="1"/>
          </p:cNvSpPr>
          <p:nvPr>
            <p:ph type="body" idx="4"/>
          </p:nvPr>
        </p:nvSpPr>
        <p:spPr>
          <a:xfrm>
            <a:off x="6800850" y="1391000"/>
            <a:ext cx="1881300" cy="33954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
        <p:nvSpPr>
          <p:cNvPr id="98" name="Google Shape;98;p18"/>
          <p:cNvSpPr txBox="1">
            <a:spLocks noGrp="1"/>
          </p:cNvSpPr>
          <p:nvPr>
            <p:ph type="ctrTitle"/>
          </p:nvPr>
        </p:nvSpPr>
        <p:spPr>
          <a:xfrm>
            <a:off x="457200" y="457200"/>
            <a:ext cx="8229600" cy="580200"/>
          </a:xfrm>
          <a:prstGeom prst="rect">
            <a:avLst/>
          </a:prstGeom>
        </p:spPr>
        <p:txBody>
          <a:bodyPr spcFirstLastPara="1" wrap="square" lIns="0" tIns="0" rIns="0" bIns="0" anchor="t" anchorCtr="0">
            <a:sp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DUCT FEATURE - LIGHT">
  <p:cSld name="CUSTOM_6_1_2_3">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subTitle" idx="1"/>
          </p:nvPr>
        </p:nvSpPr>
        <p:spPr>
          <a:xfrm>
            <a:off x="457200" y="1470025"/>
            <a:ext cx="2819400" cy="430500"/>
          </a:xfrm>
          <a:prstGeom prst="rect">
            <a:avLst/>
          </a:prstGeom>
          <a:ln>
            <a:noFill/>
          </a:ln>
        </p:spPr>
        <p:txBody>
          <a:bodyPr spcFirstLastPara="1" wrap="square" lIns="0" tIns="0" rIns="0" bIns="0" anchor="t" anchorCtr="0">
            <a:spAutoFit/>
          </a:bodyPr>
          <a:lstStyle>
            <a:lvl1pPr lvl="0" rtl="0">
              <a:lnSpc>
                <a:spcPct val="100000"/>
              </a:lnSpc>
              <a:spcBef>
                <a:spcPts val="0"/>
              </a:spcBef>
              <a:spcAft>
                <a:spcPts val="0"/>
              </a:spcAft>
              <a:buClr>
                <a:schemeClr val="accent1"/>
              </a:buClr>
              <a:buSzPts val="1400"/>
              <a:buFont typeface="Inter Medium"/>
              <a:buNone/>
              <a:defRPr sz="1400">
                <a:solidFill>
                  <a:schemeClr val="accent1"/>
                </a:solidFill>
                <a:latin typeface="Inter Medium"/>
                <a:ea typeface="Inter Medium"/>
                <a:cs typeface="Inter Medium"/>
                <a:sym typeface="Inter Medium"/>
              </a:defRPr>
            </a:lvl1pPr>
            <a:lvl2pPr lvl="1" rtl="0">
              <a:spcBef>
                <a:spcPts val="1000"/>
              </a:spcBef>
              <a:spcAft>
                <a:spcPts val="0"/>
              </a:spcAft>
              <a:buClr>
                <a:srgbClr val="261E33"/>
              </a:buClr>
              <a:buSzPts val="1400"/>
              <a:buNone/>
              <a:defRPr>
                <a:solidFill>
                  <a:srgbClr val="261E33"/>
                </a:solidFill>
              </a:defRPr>
            </a:lvl2pPr>
            <a:lvl3pPr lvl="2" rtl="0">
              <a:spcBef>
                <a:spcPts val="1000"/>
              </a:spcBef>
              <a:spcAft>
                <a:spcPts val="0"/>
              </a:spcAft>
              <a:buClr>
                <a:srgbClr val="261E33"/>
              </a:buClr>
              <a:buSzPts val="1400"/>
              <a:buNone/>
              <a:defRPr sz="1400">
                <a:solidFill>
                  <a:srgbClr val="261E33"/>
                </a:solidFill>
              </a:defRPr>
            </a:lvl3pPr>
            <a:lvl4pPr lvl="3" rtl="0">
              <a:spcBef>
                <a:spcPts val="1000"/>
              </a:spcBef>
              <a:spcAft>
                <a:spcPts val="0"/>
              </a:spcAft>
              <a:buClr>
                <a:srgbClr val="261E33"/>
              </a:buClr>
              <a:buSzPts val="1400"/>
              <a:buNone/>
              <a:defRPr sz="1400">
                <a:solidFill>
                  <a:srgbClr val="261E33"/>
                </a:solidFill>
              </a:defRPr>
            </a:lvl4pPr>
            <a:lvl5pPr lvl="4" rtl="0">
              <a:spcBef>
                <a:spcPts val="1000"/>
              </a:spcBef>
              <a:spcAft>
                <a:spcPts val="0"/>
              </a:spcAft>
              <a:buClr>
                <a:srgbClr val="261E33"/>
              </a:buClr>
              <a:buSzPts val="1400"/>
              <a:buNone/>
              <a:defRPr sz="1400">
                <a:solidFill>
                  <a:srgbClr val="261E33"/>
                </a:solidFill>
              </a:defRPr>
            </a:lvl5pPr>
            <a:lvl6pPr lvl="5" rtl="0">
              <a:spcBef>
                <a:spcPts val="1000"/>
              </a:spcBef>
              <a:spcAft>
                <a:spcPts val="0"/>
              </a:spcAft>
              <a:buClr>
                <a:srgbClr val="261E33"/>
              </a:buClr>
              <a:buSzPts val="1400"/>
              <a:buNone/>
              <a:defRPr sz="1400">
                <a:solidFill>
                  <a:srgbClr val="261E33"/>
                </a:solidFill>
              </a:defRPr>
            </a:lvl6pPr>
            <a:lvl7pPr lvl="6" rtl="0">
              <a:spcBef>
                <a:spcPts val="1000"/>
              </a:spcBef>
              <a:spcAft>
                <a:spcPts val="0"/>
              </a:spcAft>
              <a:buClr>
                <a:srgbClr val="261E33"/>
              </a:buClr>
              <a:buSzPts val="1400"/>
              <a:buNone/>
              <a:defRPr sz="1400">
                <a:solidFill>
                  <a:srgbClr val="261E33"/>
                </a:solidFill>
              </a:defRPr>
            </a:lvl7pPr>
            <a:lvl8pPr lvl="7" rtl="0">
              <a:spcBef>
                <a:spcPts val="1000"/>
              </a:spcBef>
              <a:spcAft>
                <a:spcPts val="0"/>
              </a:spcAft>
              <a:buClr>
                <a:srgbClr val="261E33"/>
              </a:buClr>
              <a:buSzPts val="1400"/>
              <a:buNone/>
              <a:defRPr sz="1400">
                <a:solidFill>
                  <a:srgbClr val="261E33"/>
                </a:solidFill>
              </a:defRPr>
            </a:lvl8pPr>
            <a:lvl9pPr lvl="8" rtl="0">
              <a:spcBef>
                <a:spcPts val="1000"/>
              </a:spcBef>
              <a:spcAft>
                <a:spcPts val="1000"/>
              </a:spcAft>
              <a:buClr>
                <a:srgbClr val="261E33"/>
              </a:buClr>
              <a:buSzPts val="1400"/>
              <a:buNone/>
              <a:defRPr sz="1400">
                <a:solidFill>
                  <a:srgbClr val="261E33"/>
                </a:solidFill>
              </a:defRPr>
            </a:lvl9pPr>
          </a:lstStyle>
          <a:p>
            <a:endParaRPr/>
          </a:p>
        </p:txBody>
      </p:sp>
      <p:sp>
        <p:nvSpPr>
          <p:cNvPr id="107" name="Google Shape;107;p20"/>
          <p:cNvSpPr txBox="1">
            <a:spLocks noGrp="1"/>
          </p:cNvSpPr>
          <p:nvPr>
            <p:ph type="title"/>
          </p:nvPr>
        </p:nvSpPr>
        <p:spPr>
          <a:xfrm>
            <a:off x="457200" y="457200"/>
            <a:ext cx="2819400" cy="7359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3000"/>
              <a:buNone/>
              <a:defRPr sz="30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08" name="Google Shape;108;p20"/>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109" name="Google Shape;109;p20"/>
          <p:cNvSpPr txBox="1">
            <a:spLocks noGrp="1"/>
          </p:cNvSpPr>
          <p:nvPr>
            <p:ph type="body" idx="2"/>
          </p:nvPr>
        </p:nvSpPr>
        <p:spPr>
          <a:xfrm>
            <a:off x="457200" y="2124050"/>
            <a:ext cx="2819400" cy="26535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000"/>
              </a:spcBef>
              <a:spcAft>
                <a:spcPts val="0"/>
              </a:spcAft>
              <a:buSzPts val="1200"/>
              <a:buChar char="◆"/>
              <a:defRPr sz="1200"/>
            </a:lvl2pPr>
            <a:lvl3pPr marL="1371600" lvl="2" indent="-304800" algn="l" rtl="0">
              <a:lnSpc>
                <a:spcPct val="115000"/>
              </a:lnSpc>
              <a:spcBef>
                <a:spcPts val="1000"/>
              </a:spcBef>
              <a:spcAft>
                <a:spcPts val="0"/>
              </a:spcAft>
              <a:buSzPts val="1200"/>
              <a:buChar char="●"/>
              <a:defRPr sz="1200"/>
            </a:lvl3pPr>
            <a:lvl4pPr marL="1828800" lvl="3" indent="-304800" algn="l" rtl="0">
              <a:lnSpc>
                <a:spcPct val="115000"/>
              </a:lnSpc>
              <a:spcBef>
                <a:spcPts val="1000"/>
              </a:spcBef>
              <a:spcAft>
                <a:spcPts val="0"/>
              </a:spcAft>
              <a:buSzPts val="1200"/>
              <a:buChar char="○"/>
              <a:defRPr sz="1200"/>
            </a:lvl4pPr>
            <a:lvl5pPr marL="2286000" lvl="4" indent="-304800" algn="l" rtl="0">
              <a:lnSpc>
                <a:spcPct val="115000"/>
              </a:lnSpc>
              <a:spcBef>
                <a:spcPts val="1000"/>
              </a:spcBef>
              <a:spcAft>
                <a:spcPts val="0"/>
              </a:spcAft>
              <a:buSzPts val="1200"/>
              <a:buChar char="◆"/>
              <a:defRPr sz="1200"/>
            </a:lvl5pPr>
            <a:lvl6pPr marL="2743200" lvl="5" indent="-304800" algn="l" rtl="0">
              <a:lnSpc>
                <a:spcPct val="115000"/>
              </a:lnSpc>
              <a:spcBef>
                <a:spcPts val="1000"/>
              </a:spcBef>
              <a:spcAft>
                <a:spcPts val="0"/>
              </a:spcAft>
              <a:buSzPts val="1200"/>
              <a:buChar char="●"/>
              <a:defRPr sz="1200"/>
            </a:lvl6pPr>
            <a:lvl7pPr marL="3200400" lvl="6" indent="-304800" algn="l" rtl="0">
              <a:lnSpc>
                <a:spcPct val="115000"/>
              </a:lnSpc>
              <a:spcBef>
                <a:spcPts val="1000"/>
              </a:spcBef>
              <a:spcAft>
                <a:spcPts val="0"/>
              </a:spcAft>
              <a:buSzPts val="1200"/>
              <a:buChar char="○"/>
              <a:defRPr sz="1200"/>
            </a:lvl7pPr>
            <a:lvl8pPr marL="3657600" lvl="7" indent="-304800" algn="l" rtl="0">
              <a:lnSpc>
                <a:spcPct val="115000"/>
              </a:lnSpc>
              <a:spcBef>
                <a:spcPts val="1000"/>
              </a:spcBef>
              <a:spcAft>
                <a:spcPts val="0"/>
              </a:spcAft>
              <a:buSzPts val="1200"/>
              <a:buChar char="◆"/>
              <a:defRPr sz="1200"/>
            </a:lvl8pPr>
            <a:lvl9pPr marL="4114800" lvl="8" indent="-304800" algn="l" rtl="0">
              <a:lnSpc>
                <a:spcPct val="115000"/>
              </a:lnSpc>
              <a:spcBef>
                <a:spcPts val="1000"/>
              </a:spcBef>
              <a:spcAft>
                <a:spcPts val="10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DUCT FEATURE - DARK">
  <p:cSld name="CUSTOM_9">
    <p:bg>
      <p:bgPr>
        <a:solidFill>
          <a:schemeClr val="dk1"/>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1"/>
          <p:cNvSpPr txBox="1">
            <a:spLocks noGrp="1"/>
          </p:cNvSpPr>
          <p:nvPr>
            <p:ph type="subTitle" idx="1"/>
          </p:nvPr>
        </p:nvSpPr>
        <p:spPr>
          <a:xfrm>
            <a:off x="457200" y="1470025"/>
            <a:ext cx="2819400" cy="430500"/>
          </a:xfrm>
          <a:prstGeom prst="rect">
            <a:avLst/>
          </a:prstGeom>
          <a:ln>
            <a:noFill/>
          </a:ln>
        </p:spPr>
        <p:txBody>
          <a:bodyPr spcFirstLastPara="1" wrap="square" lIns="0" tIns="0" rIns="0" bIns="0" anchor="t" anchorCtr="0">
            <a:spAutoFit/>
          </a:bodyPr>
          <a:lstStyle>
            <a:lvl1pPr lvl="0" rtl="0">
              <a:lnSpc>
                <a:spcPct val="100000"/>
              </a:lnSpc>
              <a:spcBef>
                <a:spcPts val="0"/>
              </a:spcBef>
              <a:spcAft>
                <a:spcPts val="0"/>
              </a:spcAft>
              <a:buClr>
                <a:schemeClr val="accent2"/>
              </a:buClr>
              <a:buSzPts val="1400"/>
              <a:buFont typeface="Inter Medium"/>
              <a:buNone/>
              <a:defRPr sz="1400">
                <a:solidFill>
                  <a:schemeClr val="accent2"/>
                </a:solidFill>
                <a:latin typeface="Inter Medium"/>
                <a:ea typeface="Inter Medium"/>
                <a:cs typeface="Inter Medium"/>
                <a:sym typeface="Inter Medium"/>
              </a:defRPr>
            </a:lvl1pPr>
            <a:lvl2pPr lvl="1" rtl="0">
              <a:spcBef>
                <a:spcPts val="1000"/>
              </a:spcBef>
              <a:spcAft>
                <a:spcPts val="0"/>
              </a:spcAft>
              <a:buClr>
                <a:srgbClr val="261E33"/>
              </a:buClr>
              <a:buSzPts val="1400"/>
              <a:buNone/>
              <a:defRPr>
                <a:solidFill>
                  <a:srgbClr val="261E33"/>
                </a:solidFill>
              </a:defRPr>
            </a:lvl2pPr>
            <a:lvl3pPr lvl="2" rtl="0">
              <a:spcBef>
                <a:spcPts val="1000"/>
              </a:spcBef>
              <a:spcAft>
                <a:spcPts val="0"/>
              </a:spcAft>
              <a:buClr>
                <a:srgbClr val="261E33"/>
              </a:buClr>
              <a:buSzPts val="1400"/>
              <a:buNone/>
              <a:defRPr sz="1400">
                <a:solidFill>
                  <a:srgbClr val="261E33"/>
                </a:solidFill>
              </a:defRPr>
            </a:lvl3pPr>
            <a:lvl4pPr lvl="3" rtl="0">
              <a:spcBef>
                <a:spcPts val="1000"/>
              </a:spcBef>
              <a:spcAft>
                <a:spcPts val="0"/>
              </a:spcAft>
              <a:buClr>
                <a:srgbClr val="261E33"/>
              </a:buClr>
              <a:buSzPts val="1400"/>
              <a:buNone/>
              <a:defRPr sz="1400">
                <a:solidFill>
                  <a:srgbClr val="261E33"/>
                </a:solidFill>
              </a:defRPr>
            </a:lvl4pPr>
            <a:lvl5pPr lvl="4" rtl="0">
              <a:spcBef>
                <a:spcPts val="1000"/>
              </a:spcBef>
              <a:spcAft>
                <a:spcPts val="0"/>
              </a:spcAft>
              <a:buClr>
                <a:srgbClr val="261E33"/>
              </a:buClr>
              <a:buSzPts val="1400"/>
              <a:buNone/>
              <a:defRPr sz="1400">
                <a:solidFill>
                  <a:srgbClr val="261E33"/>
                </a:solidFill>
              </a:defRPr>
            </a:lvl5pPr>
            <a:lvl6pPr lvl="5" rtl="0">
              <a:spcBef>
                <a:spcPts val="1000"/>
              </a:spcBef>
              <a:spcAft>
                <a:spcPts val="0"/>
              </a:spcAft>
              <a:buClr>
                <a:srgbClr val="261E33"/>
              </a:buClr>
              <a:buSzPts val="1400"/>
              <a:buNone/>
              <a:defRPr sz="1400">
                <a:solidFill>
                  <a:srgbClr val="261E33"/>
                </a:solidFill>
              </a:defRPr>
            </a:lvl6pPr>
            <a:lvl7pPr lvl="6" rtl="0">
              <a:spcBef>
                <a:spcPts val="1000"/>
              </a:spcBef>
              <a:spcAft>
                <a:spcPts val="0"/>
              </a:spcAft>
              <a:buClr>
                <a:srgbClr val="261E33"/>
              </a:buClr>
              <a:buSzPts val="1400"/>
              <a:buNone/>
              <a:defRPr sz="1400">
                <a:solidFill>
                  <a:srgbClr val="261E33"/>
                </a:solidFill>
              </a:defRPr>
            </a:lvl7pPr>
            <a:lvl8pPr lvl="7" rtl="0">
              <a:spcBef>
                <a:spcPts val="1000"/>
              </a:spcBef>
              <a:spcAft>
                <a:spcPts val="0"/>
              </a:spcAft>
              <a:buClr>
                <a:srgbClr val="261E33"/>
              </a:buClr>
              <a:buSzPts val="1400"/>
              <a:buNone/>
              <a:defRPr sz="1400">
                <a:solidFill>
                  <a:srgbClr val="261E33"/>
                </a:solidFill>
              </a:defRPr>
            </a:lvl8pPr>
            <a:lvl9pPr lvl="8" rtl="0">
              <a:spcBef>
                <a:spcPts val="1000"/>
              </a:spcBef>
              <a:spcAft>
                <a:spcPts val="1000"/>
              </a:spcAft>
              <a:buClr>
                <a:srgbClr val="261E33"/>
              </a:buClr>
              <a:buSzPts val="1400"/>
              <a:buNone/>
              <a:defRPr sz="1400">
                <a:solidFill>
                  <a:srgbClr val="261E33"/>
                </a:solidFill>
              </a:defRPr>
            </a:lvl9pPr>
          </a:lstStyle>
          <a:p>
            <a:endParaRPr/>
          </a:p>
        </p:txBody>
      </p:sp>
      <p:sp>
        <p:nvSpPr>
          <p:cNvPr id="113" name="Google Shape;113;p21"/>
          <p:cNvSpPr txBox="1">
            <a:spLocks noGrp="1"/>
          </p:cNvSpPr>
          <p:nvPr>
            <p:ph type="title"/>
          </p:nvPr>
        </p:nvSpPr>
        <p:spPr>
          <a:xfrm>
            <a:off x="457200" y="457200"/>
            <a:ext cx="2819400" cy="7359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14" name="Google Shape;114;p21"/>
          <p:cNvSpPr txBox="1">
            <a:spLocks noGrp="1"/>
          </p:cNvSpPr>
          <p:nvPr>
            <p:ph type="body" idx="2"/>
          </p:nvPr>
        </p:nvSpPr>
        <p:spPr>
          <a:xfrm>
            <a:off x="457200" y="2124050"/>
            <a:ext cx="2819400" cy="2653500"/>
          </a:xfrm>
          <a:prstGeom prst="rect">
            <a:avLst/>
          </a:prstGeom>
          <a:noFill/>
          <a:ln>
            <a:noFill/>
          </a:ln>
        </p:spPr>
        <p:txBody>
          <a:bodyPr spcFirstLastPara="1" wrap="square" lIns="0" tIns="0" rIns="0" bIns="0" anchor="t" anchorCtr="0">
            <a:spAutoFit/>
          </a:bodyPr>
          <a:lstStyle>
            <a:lvl1pPr marL="457200" lvl="0" indent="-304800" algn="l" rtl="0">
              <a:lnSpc>
                <a:spcPct val="115000"/>
              </a:lnSpc>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1pPr>
            <a:lvl2pPr marL="914400" lvl="1"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2pPr>
            <a:lvl3pPr marL="1371600" lvl="2"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3pPr>
            <a:lvl4pPr marL="1828800" lvl="3"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4pPr>
            <a:lvl5pPr marL="2286000" lvl="4"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5pPr>
            <a:lvl6pPr marL="2743200" lvl="5"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6pPr>
            <a:lvl7pPr marL="3200400" lvl="6"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7pPr>
            <a:lvl8pPr marL="3657600" lvl="7" indent="-304800" algn="l" rtl="0">
              <a:lnSpc>
                <a:spcPct val="115000"/>
              </a:lnSpc>
              <a:spcBef>
                <a:spcPts val="100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8pPr>
            <a:lvl9pPr marL="4114800" lvl="8" indent="-304800" algn="l" rtl="0">
              <a:lnSpc>
                <a:spcPct val="115000"/>
              </a:lnSpc>
              <a:spcBef>
                <a:spcPts val="1000"/>
              </a:spcBef>
              <a:spcAft>
                <a:spcPts val="1000"/>
              </a:spcAft>
              <a:buClr>
                <a:schemeClr val="lt1"/>
              </a:buClr>
              <a:buSzPts val="1200"/>
              <a:buFont typeface="Inter Medium"/>
              <a:buChar char="●"/>
              <a:defRPr sz="12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SE STUDY 1">
  <p:cSld name="CUSTOM_11">
    <p:bg>
      <p:bgPr>
        <a:solidFill>
          <a:schemeClr val="accent1"/>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117" name="Google Shape;117;p22"/>
          <p:cNvSpPr txBox="1">
            <a:spLocks noGrp="1"/>
          </p:cNvSpPr>
          <p:nvPr>
            <p:ph type="title"/>
          </p:nvPr>
        </p:nvSpPr>
        <p:spPr>
          <a:xfrm>
            <a:off x="457200" y="457200"/>
            <a:ext cx="2819400" cy="1666800"/>
          </a:xfrm>
          <a:prstGeom prst="rect">
            <a:avLst/>
          </a:prstGeom>
        </p:spPr>
        <p:txBody>
          <a:bodyPr spcFirstLastPara="1" wrap="square" lIns="0" tIns="0" rIns="0" bIns="0" anchor="t" anchorCtr="0">
            <a:spAutoFit/>
          </a:bodyPr>
          <a:lstStyle>
            <a:lvl1pPr lvl="0">
              <a:lnSpc>
                <a:spcPct val="100000"/>
              </a:lnSpc>
              <a:spcBef>
                <a:spcPts val="0"/>
              </a:spcBef>
              <a:spcAft>
                <a:spcPts val="0"/>
              </a:spcAft>
              <a:buClr>
                <a:schemeClr val="lt1"/>
              </a:buClr>
              <a:buSzPts val="30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2"/>
          <p:cNvSpPr txBox="1">
            <a:spLocks noGrp="1"/>
          </p:cNvSpPr>
          <p:nvPr>
            <p:ph type="subTitle" idx="1"/>
          </p:nvPr>
        </p:nvSpPr>
        <p:spPr>
          <a:xfrm>
            <a:off x="4686300" y="356235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19" name="Google Shape;119;p22"/>
          <p:cNvSpPr txBox="1">
            <a:spLocks noGrp="1"/>
          </p:cNvSpPr>
          <p:nvPr>
            <p:ph type="subTitle" idx="2"/>
          </p:nvPr>
        </p:nvSpPr>
        <p:spPr>
          <a:xfrm>
            <a:off x="4686300" y="190025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20" name="Google Shape;120;p22"/>
          <p:cNvSpPr txBox="1">
            <a:spLocks noGrp="1"/>
          </p:cNvSpPr>
          <p:nvPr>
            <p:ph type="body" idx="3"/>
          </p:nvPr>
        </p:nvSpPr>
        <p:spPr>
          <a:xfrm>
            <a:off x="4686300" y="2133251"/>
            <a:ext cx="3695700" cy="1210200"/>
          </a:xfrm>
          <a:prstGeom prst="rect">
            <a:avLst/>
          </a:prstGeom>
        </p:spPr>
        <p:txBody>
          <a:bodyPr spcFirstLastPara="1" wrap="square" lIns="0" tIns="0" rIns="0" bIns="0" anchor="t" anchorCtr="0">
            <a:spAutoFit/>
          </a:bodyPr>
          <a:lstStyle>
            <a:lvl1pPr marL="457200" lvl="0" indent="-285750" rtl="0">
              <a:spcBef>
                <a:spcPts val="0"/>
              </a:spcBef>
              <a:spcAft>
                <a:spcPts val="0"/>
              </a:spcAft>
              <a:buSzPts val="900"/>
              <a:buChar char="➔"/>
              <a:defRPr sz="900"/>
            </a:lvl1pPr>
            <a:lvl2pPr marL="914400" lvl="1" indent="-285750" rtl="0">
              <a:spcBef>
                <a:spcPts val="1000"/>
              </a:spcBef>
              <a:spcAft>
                <a:spcPts val="0"/>
              </a:spcAft>
              <a:buSzPts val="900"/>
              <a:buChar char="◆"/>
              <a:defRPr sz="900"/>
            </a:lvl2pPr>
            <a:lvl3pPr marL="1371600" lvl="2" indent="-285750" rtl="0">
              <a:spcBef>
                <a:spcPts val="1000"/>
              </a:spcBef>
              <a:spcAft>
                <a:spcPts val="0"/>
              </a:spcAft>
              <a:buSzPts val="900"/>
              <a:buChar char="●"/>
              <a:defRPr sz="900"/>
            </a:lvl3pPr>
            <a:lvl4pPr marL="1828800" lvl="3" indent="-285750" rtl="0">
              <a:spcBef>
                <a:spcPts val="1000"/>
              </a:spcBef>
              <a:spcAft>
                <a:spcPts val="0"/>
              </a:spcAft>
              <a:buSzPts val="900"/>
              <a:buChar char="○"/>
              <a:defRPr sz="900"/>
            </a:lvl4pPr>
            <a:lvl5pPr marL="2286000" lvl="4" indent="-285750" rtl="0">
              <a:spcBef>
                <a:spcPts val="1000"/>
              </a:spcBef>
              <a:spcAft>
                <a:spcPts val="0"/>
              </a:spcAft>
              <a:buSzPts val="900"/>
              <a:buChar char="◆"/>
              <a:defRPr sz="900"/>
            </a:lvl5pPr>
            <a:lvl6pPr marL="2743200" lvl="5" indent="-285750" rtl="0">
              <a:spcBef>
                <a:spcPts val="1000"/>
              </a:spcBef>
              <a:spcAft>
                <a:spcPts val="0"/>
              </a:spcAft>
              <a:buSzPts val="900"/>
              <a:buChar char="●"/>
              <a:defRPr sz="900"/>
            </a:lvl6pPr>
            <a:lvl7pPr marL="3200400" lvl="6" indent="-285750" rtl="0">
              <a:spcBef>
                <a:spcPts val="1000"/>
              </a:spcBef>
              <a:spcAft>
                <a:spcPts val="0"/>
              </a:spcAft>
              <a:buSzPts val="900"/>
              <a:buChar char="○"/>
              <a:defRPr sz="900"/>
            </a:lvl7pPr>
            <a:lvl8pPr marL="3657600" lvl="7" indent="-285750" rtl="0">
              <a:spcBef>
                <a:spcPts val="1000"/>
              </a:spcBef>
              <a:spcAft>
                <a:spcPts val="0"/>
              </a:spcAft>
              <a:buSzPts val="900"/>
              <a:buChar char="◆"/>
              <a:defRPr sz="900"/>
            </a:lvl8pPr>
            <a:lvl9pPr marL="4114800" lvl="8" indent="-285750" rtl="0">
              <a:spcBef>
                <a:spcPts val="1000"/>
              </a:spcBef>
              <a:spcAft>
                <a:spcPts val="1000"/>
              </a:spcAft>
              <a:buSzPts val="900"/>
              <a:buChar char="●"/>
              <a:defRPr sz="900"/>
            </a:lvl9pPr>
          </a:lstStyle>
          <a:p>
            <a:endParaRPr/>
          </a:p>
        </p:txBody>
      </p:sp>
      <p:sp>
        <p:nvSpPr>
          <p:cNvPr id="121" name="Google Shape;121;p22"/>
          <p:cNvSpPr txBox="1">
            <a:spLocks noGrp="1"/>
          </p:cNvSpPr>
          <p:nvPr>
            <p:ph type="body" idx="4"/>
          </p:nvPr>
        </p:nvSpPr>
        <p:spPr>
          <a:xfrm>
            <a:off x="457200" y="3343300"/>
            <a:ext cx="2381400" cy="918900"/>
          </a:xfrm>
          <a:prstGeom prst="rect">
            <a:avLst/>
          </a:prstGeom>
        </p:spPr>
        <p:txBody>
          <a:bodyPr spcFirstLastPara="1" wrap="square" lIns="0" tIns="0" rIns="0" bIns="0" anchor="b" anchorCtr="0">
            <a:noAutofit/>
          </a:bodyPr>
          <a:lstStyle>
            <a:lvl1pPr marL="457200" lvl="0" indent="-279400" rtl="0">
              <a:spcBef>
                <a:spcPts val="0"/>
              </a:spcBef>
              <a:spcAft>
                <a:spcPts val="0"/>
              </a:spcAft>
              <a:buClr>
                <a:schemeClr val="lt1"/>
              </a:buClr>
              <a:buSzPts val="800"/>
              <a:buChar char="➔"/>
              <a:defRPr sz="800">
                <a:solidFill>
                  <a:schemeClr val="lt1"/>
                </a:solidFill>
              </a:defRPr>
            </a:lvl1pPr>
            <a:lvl2pPr marL="914400" lvl="1" indent="-279400" rtl="0">
              <a:spcBef>
                <a:spcPts val="1000"/>
              </a:spcBef>
              <a:spcAft>
                <a:spcPts val="0"/>
              </a:spcAft>
              <a:buClr>
                <a:schemeClr val="lt1"/>
              </a:buClr>
              <a:buSzPts val="800"/>
              <a:buChar char="◆"/>
              <a:defRPr sz="800">
                <a:solidFill>
                  <a:schemeClr val="lt1"/>
                </a:solidFill>
              </a:defRPr>
            </a:lvl2pPr>
            <a:lvl3pPr marL="1371600" lvl="2" indent="-279400" rtl="0">
              <a:spcBef>
                <a:spcPts val="1000"/>
              </a:spcBef>
              <a:spcAft>
                <a:spcPts val="0"/>
              </a:spcAft>
              <a:buClr>
                <a:schemeClr val="lt1"/>
              </a:buClr>
              <a:buSzPts val="800"/>
              <a:buChar char="●"/>
              <a:defRPr sz="800">
                <a:solidFill>
                  <a:schemeClr val="lt1"/>
                </a:solidFill>
              </a:defRPr>
            </a:lvl3pPr>
            <a:lvl4pPr marL="1828800" lvl="3" indent="-279400" rtl="0">
              <a:spcBef>
                <a:spcPts val="1000"/>
              </a:spcBef>
              <a:spcAft>
                <a:spcPts val="0"/>
              </a:spcAft>
              <a:buClr>
                <a:schemeClr val="lt1"/>
              </a:buClr>
              <a:buSzPts val="800"/>
              <a:buChar char="○"/>
              <a:defRPr sz="800">
                <a:solidFill>
                  <a:schemeClr val="lt1"/>
                </a:solidFill>
              </a:defRPr>
            </a:lvl4pPr>
            <a:lvl5pPr marL="2286000" lvl="4" indent="-279400" rtl="0">
              <a:spcBef>
                <a:spcPts val="1000"/>
              </a:spcBef>
              <a:spcAft>
                <a:spcPts val="0"/>
              </a:spcAft>
              <a:buClr>
                <a:schemeClr val="lt1"/>
              </a:buClr>
              <a:buSzPts val="800"/>
              <a:buChar char="◆"/>
              <a:defRPr sz="800">
                <a:solidFill>
                  <a:schemeClr val="lt1"/>
                </a:solidFill>
              </a:defRPr>
            </a:lvl5pPr>
            <a:lvl6pPr marL="2743200" lvl="5" indent="-279400" rtl="0">
              <a:spcBef>
                <a:spcPts val="1000"/>
              </a:spcBef>
              <a:spcAft>
                <a:spcPts val="0"/>
              </a:spcAft>
              <a:buClr>
                <a:schemeClr val="lt1"/>
              </a:buClr>
              <a:buSzPts val="800"/>
              <a:buChar char="●"/>
              <a:defRPr sz="800">
                <a:solidFill>
                  <a:schemeClr val="lt1"/>
                </a:solidFill>
              </a:defRPr>
            </a:lvl6pPr>
            <a:lvl7pPr marL="3200400" lvl="6" indent="-279400" rtl="0">
              <a:spcBef>
                <a:spcPts val="1000"/>
              </a:spcBef>
              <a:spcAft>
                <a:spcPts val="0"/>
              </a:spcAft>
              <a:buClr>
                <a:schemeClr val="lt1"/>
              </a:buClr>
              <a:buSzPts val="800"/>
              <a:buChar char="○"/>
              <a:defRPr sz="800">
                <a:solidFill>
                  <a:schemeClr val="lt1"/>
                </a:solidFill>
              </a:defRPr>
            </a:lvl7pPr>
            <a:lvl8pPr marL="3657600" lvl="7" indent="-279400" rtl="0">
              <a:spcBef>
                <a:spcPts val="1000"/>
              </a:spcBef>
              <a:spcAft>
                <a:spcPts val="0"/>
              </a:spcAft>
              <a:buClr>
                <a:schemeClr val="lt1"/>
              </a:buClr>
              <a:buSzPts val="800"/>
              <a:buChar char="◆"/>
              <a:defRPr sz="800">
                <a:solidFill>
                  <a:schemeClr val="lt1"/>
                </a:solidFill>
              </a:defRPr>
            </a:lvl8pPr>
            <a:lvl9pPr marL="4114800" lvl="8" indent="-279400" rtl="0">
              <a:spcBef>
                <a:spcPts val="1000"/>
              </a:spcBef>
              <a:spcAft>
                <a:spcPts val="1000"/>
              </a:spcAft>
              <a:buClr>
                <a:schemeClr val="lt1"/>
              </a:buClr>
              <a:buSzPts val="800"/>
              <a:buChar char="●"/>
              <a:defRPr sz="800">
                <a:solidFill>
                  <a:schemeClr val="lt1"/>
                </a:solidFill>
              </a:defRPr>
            </a:lvl9pPr>
          </a:lstStyle>
          <a:p>
            <a:endParaRPr/>
          </a:p>
        </p:txBody>
      </p:sp>
      <p:sp>
        <p:nvSpPr>
          <p:cNvPr id="122" name="Google Shape;122;p22"/>
          <p:cNvSpPr txBox="1">
            <a:spLocks noGrp="1"/>
          </p:cNvSpPr>
          <p:nvPr>
            <p:ph type="body" idx="5"/>
          </p:nvPr>
        </p:nvSpPr>
        <p:spPr>
          <a:xfrm>
            <a:off x="457200" y="4681000"/>
            <a:ext cx="2381400" cy="105600"/>
          </a:xfrm>
          <a:prstGeom prst="rect">
            <a:avLst/>
          </a:prstGeom>
        </p:spPr>
        <p:txBody>
          <a:bodyPr spcFirstLastPara="1" wrap="square" lIns="0" tIns="0" rIns="0" bIns="0" anchor="t" anchorCtr="0">
            <a:spAutoFit/>
          </a:bodyPr>
          <a:lstStyle>
            <a:lvl1pPr marL="457200" lvl="0" indent="-266700" rtl="0">
              <a:spcBef>
                <a:spcPts val="0"/>
              </a:spcBef>
              <a:spcAft>
                <a:spcPts val="0"/>
              </a:spcAft>
              <a:buClr>
                <a:schemeClr val="lt1"/>
              </a:buClr>
              <a:buSzPts val="600"/>
              <a:buChar char="➔"/>
              <a:defRPr sz="600">
                <a:solidFill>
                  <a:schemeClr val="lt1"/>
                </a:solidFill>
              </a:defRPr>
            </a:lvl1pPr>
            <a:lvl2pPr marL="914400" lvl="1" indent="-266700" rtl="0">
              <a:spcBef>
                <a:spcPts val="1000"/>
              </a:spcBef>
              <a:spcAft>
                <a:spcPts val="0"/>
              </a:spcAft>
              <a:buClr>
                <a:schemeClr val="lt1"/>
              </a:buClr>
              <a:buSzPts val="600"/>
              <a:buChar char="◆"/>
              <a:defRPr sz="600">
                <a:solidFill>
                  <a:schemeClr val="lt1"/>
                </a:solidFill>
              </a:defRPr>
            </a:lvl2pPr>
            <a:lvl3pPr marL="1371600" lvl="2" indent="-266700" rtl="0">
              <a:spcBef>
                <a:spcPts val="1000"/>
              </a:spcBef>
              <a:spcAft>
                <a:spcPts val="0"/>
              </a:spcAft>
              <a:buClr>
                <a:schemeClr val="lt1"/>
              </a:buClr>
              <a:buSzPts val="600"/>
              <a:buChar char="●"/>
              <a:defRPr sz="600">
                <a:solidFill>
                  <a:schemeClr val="lt1"/>
                </a:solidFill>
              </a:defRPr>
            </a:lvl3pPr>
            <a:lvl4pPr marL="1828800" lvl="3" indent="-266700" rtl="0">
              <a:spcBef>
                <a:spcPts val="1000"/>
              </a:spcBef>
              <a:spcAft>
                <a:spcPts val="0"/>
              </a:spcAft>
              <a:buClr>
                <a:schemeClr val="lt1"/>
              </a:buClr>
              <a:buSzPts val="600"/>
              <a:buChar char="○"/>
              <a:defRPr sz="600">
                <a:solidFill>
                  <a:schemeClr val="lt1"/>
                </a:solidFill>
              </a:defRPr>
            </a:lvl4pPr>
            <a:lvl5pPr marL="2286000" lvl="4" indent="-266700" rtl="0">
              <a:spcBef>
                <a:spcPts val="1000"/>
              </a:spcBef>
              <a:spcAft>
                <a:spcPts val="0"/>
              </a:spcAft>
              <a:buClr>
                <a:schemeClr val="lt1"/>
              </a:buClr>
              <a:buSzPts val="600"/>
              <a:buChar char="◆"/>
              <a:defRPr sz="600">
                <a:solidFill>
                  <a:schemeClr val="lt1"/>
                </a:solidFill>
              </a:defRPr>
            </a:lvl5pPr>
            <a:lvl6pPr marL="2743200" lvl="5" indent="-266700" rtl="0">
              <a:spcBef>
                <a:spcPts val="1000"/>
              </a:spcBef>
              <a:spcAft>
                <a:spcPts val="0"/>
              </a:spcAft>
              <a:buClr>
                <a:schemeClr val="lt1"/>
              </a:buClr>
              <a:buSzPts val="600"/>
              <a:buChar char="●"/>
              <a:defRPr sz="600">
                <a:solidFill>
                  <a:schemeClr val="lt1"/>
                </a:solidFill>
              </a:defRPr>
            </a:lvl6pPr>
            <a:lvl7pPr marL="3200400" lvl="6" indent="-266700" rtl="0">
              <a:spcBef>
                <a:spcPts val="1000"/>
              </a:spcBef>
              <a:spcAft>
                <a:spcPts val="0"/>
              </a:spcAft>
              <a:buClr>
                <a:schemeClr val="lt1"/>
              </a:buClr>
              <a:buSzPts val="600"/>
              <a:buChar char="○"/>
              <a:defRPr sz="600">
                <a:solidFill>
                  <a:schemeClr val="lt1"/>
                </a:solidFill>
              </a:defRPr>
            </a:lvl7pPr>
            <a:lvl8pPr marL="3657600" lvl="7" indent="-266700" rtl="0">
              <a:spcBef>
                <a:spcPts val="1000"/>
              </a:spcBef>
              <a:spcAft>
                <a:spcPts val="0"/>
              </a:spcAft>
              <a:buClr>
                <a:schemeClr val="lt1"/>
              </a:buClr>
              <a:buSzPts val="600"/>
              <a:buChar char="◆"/>
              <a:defRPr sz="600">
                <a:solidFill>
                  <a:schemeClr val="lt1"/>
                </a:solidFill>
              </a:defRPr>
            </a:lvl8pPr>
            <a:lvl9pPr marL="4114800" lvl="8" indent="-266700" rtl="0">
              <a:spcBef>
                <a:spcPts val="1000"/>
              </a:spcBef>
              <a:spcAft>
                <a:spcPts val="1000"/>
              </a:spcAft>
              <a:buClr>
                <a:schemeClr val="lt1"/>
              </a:buClr>
              <a:buSzPts val="600"/>
              <a:buChar char="●"/>
              <a:defRPr sz="600">
                <a:solidFill>
                  <a:schemeClr val="lt1"/>
                </a:solidFill>
              </a:defRPr>
            </a:lvl9pPr>
          </a:lstStyle>
          <a:p>
            <a:endParaRPr/>
          </a:p>
        </p:txBody>
      </p:sp>
      <p:sp>
        <p:nvSpPr>
          <p:cNvPr id="123" name="Google Shape;123;p22"/>
          <p:cNvSpPr txBox="1">
            <a:spLocks noGrp="1"/>
          </p:cNvSpPr>
          <p:nvPr>
            <p:ph type="subTitle" idx="6"/>
          </p:nvPr>
        </p:nvSpPr>
        <p:spPr>
          <a:xfrm>
            <a:off x="4686300" y="68580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24" name="Google Shape;124;p22"/>
          <p:cNvSpPr txBox="1">
            <a:spLocks noGrp="1"/>
          </p:cNvSpPr>
          <p:nvPr>
            <p:ph type="body" idx="7"/>
          </p:nvPr>
        </p:nvSpPr>
        <p:spPr>
          <a:xfrm>
            <a:off x="4686300" y="918799"/>
            <a:ext cx="3695700" cy="837900"/>
          </a:xfrm>
          <a:prstGeom prst="rect">
            <a:avLst/>
          </a:prstGeom>
        </p:spPr>
        <p:txBody>
          <a:bodyPr spcFirstLastPara="1" wrap="square" lIns="0" tIns="0" rIns="0" bIns="0" anchor="t" anchorCtr="0">
            <a:spAutoFit/>
          </a:bodyPr>
          <a:lstStyle>
            <a:lvl1pPr marL="457200" lvl="0" indent="-285750" rtl="0">
              <a:spcBef>
                <a:spcPts val="0"/>
              </a:spcBef>
              <a:spcAft>
                <a:spcPts val="0"/>
              </a:spcAft>
              <a:buSzPts val="900"/>
              <a:buChar char="➔"/>
              <a:defRPr sz="900"/>
            </a:lvl1pPr>
            <a:lvl2pPr marL="914400" lvl="1" indent="-285750" rtl="0">
              <a:spcBef>
                <a:spcPts val="1000"/>
              </a:spcBef>
              <a:spcAft>
                <a:spcPts val="0"/>
              </a:spcAft>
              <a:buSzPts val="900"/>
              <a:buChar char="◆"/>
              <a:defRPr sz="900"/>
            </a:lvl2pPr>
            <a:lvl3pPr marL="1371600" lvl="2" indent="-285750" rtl="0">
              <a:spcBef>
                <a:spcPts val="1000"/>
              </a:spcBef>
              <a:spcAft>
                <a:spcPts val="0"/>
              </a:spcAft>
              <a:buSzPts val="900"/>
              <a:buChar char="●"/>
              <a:defRPr sz="900"/>
            </a:lvl3pPr>
            <a:lvl4pPr marL="1828800" lvl="3" indent="-285750" rtl="0">
              <a:spcBef>
                <a:spcPts val="1000"/>
              </a:spcBef>
              <a:spcAft>
                <a:spcPts val="0"/>
              </a:spcAft>
              <a:buSzPts val="900"/>
              <a:buChar char="○"/>
              <a:defRPr sz="900"/>
            </a:lvl4pPr>
            <a:lvl5pPr marL="2286000" lvl="4" indent="-285750" rtl="0">
              <a:spcBef>
                <a:spcPts val="1000"/>
              </a:spcBef>
              <a:spcAft>
                <a:spcPts val="0"/>
              </a:spcAft>
              <a:buSzPts val="900"/>
              <a:buChar char="◆"/>
              <a:defRPr sz="900"/>
            </a:lvl5pPr>
            <a:lvl6pPr marL="2743200" lvl="5" indent="-285750" rtl="0">
              <a:spcBef>
                <a:spcPts val="1000"/>
              </a:spcBef>
              <a:spcAft>
                <a:spcPts val="0"/>
              </a:spcAft>
              <a:buSzPts val="900"/>
              <a:buChar char="●"/>
              <a:defRPr sz="900"/>
            </a:lvl6pPr>
            <a:lvl7pPr marL="3200400" lvl="6" indent="-285750" rtl="0">
              <a:spcBef>
                <a:spcPts val="1000"/>
              </a:spcBef>
              <a:spcAft>
                <a:spcPts val="0"/>
              </a:spcAft>
              <a:buSzPts val="900"/>
              <a:buChar char="○"/>
              <a:defRPr sz="900"/>
            </a:lvl7pPr>
            <a:lvl8pPr marL="3657600" lvl="7" indent="-285750" rtl="0">
              <a:spcBef>
                <a:spcPts val="1000"/>
              </a:spcBef>
              <a:spcAft>
                <a:spcPts val="0"/>
              </a:spcAft>
              <a:buSzPts val="900"/>
              <a:buChar char="◆"/>
              <a:defRPr sz="900"/>
            </a:lvl8pPr>
            <a:lvl9pPr marL="4114800" lvl="8" indent="-285750" rtl="0">
              <a:spcBef>
                <a:spcPts val="1000"/>
              </a:spcBef>
              <a:spcAft>
                <a:spcPts val="1000"/>
              </a:spcAft>
              <a:buSzPts val="900"/>
              <a:buChar char="●"/>
              <a:defRPr sz="900"/>
            </a:lvl9pPr>
          </a:lstStyle>
          <a:p>
            <a:endParaRPr/>
          </a:p>
        </p:txBody>
      </p:sp>
      <p:sp>
        <p:nvSpPr>
          <p:cNvPr id="125" name="Google Shape;125;p22"/>
          <p:cNvSpPr txBox="1">
            <a:spLocks noGrp="1"/>
          </p:cNvSpPr>
          <p:nvPr>
            <p:ph type="subTitle" idx="8"/>
          </p:nvPr>
        </p:nvSpPr>
        <p:spPr>
          <a:xfrm>
            <a:off x="5210725" y="4031525"/>
            <a:ext cx="1064400" cy="30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000"/>
              <a:buNone/>
              <a:defRPr sz="1000" b="1">
                <a:solidFill>
                  <a:schemeClr val="dk1"/>
                </a:solidFill>
              </a:defRPr>
            </a:lvl1pPr>
            <a:lvl2pPr lvl="1" rtl="0">
              <a:lnSpc>
                <a:spcPct val="100000"/>
              </a:lnSpc>
              <a:spcBef>
                <a:spcPts val="1000"/>
              </a:spcBef>
              <a:spcAft>
                <a:spcPts val="0"/>
              </a:spcAft>
              <a:buSzPts val="1000"/>
              <a:buNone/>
              <a:defRPr sz="1000" b="1"/>
            </a:lvl2pPr>
            <a:lvl3pPr lvl="2" rtl="0">
              <a:lnSpc>
                <a:spcPct val="100000"/>
              </a:lnSpc>
              <a:spcBef>
                <a:spcPts val="1000"/>
              </a:spcBef>
              <a:spcAft>
                <a:spcPts val="0"/>
              </a:spcAft>
              <a:buSzPts val="1000"/>
              <a:buNone/>
              <a:defRPr sz="1000" b="1"/>
            </a:lvl3pPr>
            <a:lvl4pPr lvl="3" rtl="0">
              <a:lnSpc>
                <a:spcPct val="100000"/>
              </a:lnSpc>
              <a:spcBef>
                <a:spcPts val="1000"/>
              </a:spcBef>
              <a:spcAft>
                <a:spcPts val="0"/>
              </a:spcAft>
              <a:buSzPts val="1000"/>
              <a:buNone/>
              <a:defRPr sz="1000" b="1"/>
            </a:lvl4pPr>
            <a:lvl5pPr lvl="4" rtl="0">
              <a:lnSpc>
                <a:spcPct val="100000"/>
              </a:lnSpc>
              <a:spcBef>
                <a:spcPts val="1000"/>
              </a:spcBef>
              <a:spcAft>
                <a:spcPts val="0"/>
              </a:spcAft>
              <a:buSzPts val="1000"/>
              <a:buNone/>
              <a:defRPr sz="1000" b="1"/>
            </a:lvl5pPr>
            <a:lvl6pPr lvl="5" rtl="0">
              <a:lnSpc>
                <a:spcPct val="100000"/>
              </a:lnSpc>
              <a:spcBef>
                <a:spcPts val="1000"/>
              </a:spcBef>
              <a:spcAft>
                <a:spcPts val="0"/>
              </a:spcAft>
              <a:buSzPts val="1000"/>
              <a:buNone/>
              <a:defRPr sz="1000" b="1"/>
            </a:lvl6pPr>
            <a:lvl7pPr lvl="6" rtl="0">
              <a:lnSpc>
                <a:spcPct val="100000"/>
              </a:lnSpc>
              <a:spcBef>
                <a:spcPts val="1000"/>
              </a:spcBef>
              <a:spcAft>
                <a:spcPts val="0"/>
              </a:spcAft>
              <a:buSzPts val="1000"/>
              <a:buNone/>
              <a:defRPr sz="1000" b="1"/>
            </a:lvl7pPr>
            <a:lvl8pPr lvl="7" rtl="0">
              <a:lnSpc>
                <a:spcPct val="100000"/>
              </a:lnSpc>
              <a:spcBef>
                <a:spcPts val="1000"/>
              </a:spcBef>
              <a:spcAft>
                <a:spcPts val="0"/>
              </a:spcAft>
              <a:buSzPts val="1000"/>
              <a:buNone/>
              <a:defRPr sz="1000" b="1"/>
            </a:lvl8pPr>
            <a:lvl9pPr lvl="8" rtl="0">
              <a:lnSpc>
                <a:spcPct val="100000"/>
              </a:lnSpc>
              <a:spcBef>
                <a:spcPts val="1000"/>
              </a:spcBef>
              <a:spcAft>
                <a:spcPts val="1000"/>
              </a:spcAft>
              <a:buSzPts val="1000"/>
              <a:buNone/>
              <a:defRPr sz="1000" b="1"/>
            </a:lvl9pPr>
          </a:lstStyle>
          <a:p>
            <a:endParaRPr/>
          </a:p>
        </p:txBody>
      </p:sp>
      <p:sp>
        <p:nvSpPr>
          <p:cNvPr id="126" name="Google Shape;126;p22"/>
          <p:cNvSpPr txBox="1">
            <a:spLocks noGrp="1"/>
          </p:cNvSpPr>
          <p:nvPr>
            <p:ph type="subTitle" idx="9"/>
          </p:nvPr>
        </p:nvSpPr>
        <p:spPr>
          <a:xfrm>
            <a:off x="6901024" y="4031550"/>
            <a:ext cx="1064400" cy="30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000"/>
              <a:buNone/>
              <a:defRPr sz="1000" b="1">
                <a:solidFill>
                  <a:schemeClr val="dk1"/>
                </a:solidFill>
              </a:defRPr>
            </a:lvl1pPr>
            <a:lvl2pPr lvl="1" rtl="0">
              <a:lnSpc>
                <a:spcPct val="100000"/>
              </a:lnSpc>
              <a:spcBef>
                <a:spcPts val="1000"/>
              </a:spcBef>
              <a:spcAft>
                <a:spcPts val="0"/>
              </a:spcAft>
              <a:buSzPts val="1000"/>
              <a:buNone/>
              <a:defRPr sz="1000" b="1"/>
            </a:lvl2pPr>
            <a:lvl3pPr lvl="2" rtl="0">
              <a:lnSpc>
                <a:spcPct val="100000"/>
              </a:lnSpc>
              <a:spcBef>
                <a:spcPts val="1000"/>
              </a:spcBef>
              <a:spcAft>
                <a:spcPts val="0"/>
              </a:spcAft>
              <a:buSzPts val="1000"/>
              <a:buNone/>
              <a:defRPr sz="1000" b="1"/>
            </a:lvl3pPr>
            <a:lvl4pPr lvl="3" rtl="0">
              <a:lnSpc>
                <a:spcPct val="100000"/>
              </a:lnSpc>
              <a:spcBef>
                <a:spcPts val="1000"/>
              </a:spcBef>
              <a:spcAft>
                <a:spcPts val="0"/>
              </a:spcAft>
              <a:buSzPts val="1000"/>
              <a:buNone/>
              <a:defRPr sz="1000" b="1"/>
            </a:lvl4pPr>
            <a:lvl5pPr lvl="4" rtl="0">
              <a:lnSpc>
                <a:spcPct val="100000"/>
              </a:lnSpc>
              <a:spcBef>
                <a:spcPts val="1000"/>
              </a:spcBef>
              <a:spcAft>
                <a:spcPts val="0"/>
              </a:spcAft>
              <a:buSzPts val="1000"/>
              <a:buNone/>
              <a:defRPr sz="1000" b="1"/>
            </a:lvl5pPr>
            <a:lvl6pPr lvl="5" rtl="0">
              <a:lnSpc>
                <a:spcPct val="100000"/>
              </a:lnSpc>
              <a:spcBef>
                <a:spcPts val="1000"/>
              </a:spcBef>
              <a:spcAft>
                <a:spcPts val="0"/>
              </a:spcAft>
              <a:buSzPts val="1000"/>
              <a:buNone/>
              <a:defRPr sz="1000" b="1"/>
            </a:lvl6pPr>
            <a:lvl7pPr lvl="6" rtl="0">
              <a:lnSpc>
                <a:spcPct val="100000"/>
              </a:lnSpc>
              <a:spcBef>
                <a:spcPts val="1000"/>
              </a:spcBef>
              <a:spcAft>
                <a:spcPts val="0"/>
              </a:spcAft>
              <a:buSzPts val="1000"/>
              <a:buNone/>
              <a:defRPr sz="1000" b="1"/>
            </a:lvl7pPr>
            <a:lvl8pPr lvl="7" rtl="0">
              <a:lnSpc>
                <a:spcPct val="100000"/>
              </a:lnSpc>
              <a:spcBef>
                <a:spcPts val="1000"/>
              </a:spcBef>
              <a:spcAft>
                <a:spcPts val="0"/>
              </a:spcAft>
              <a:buSzPts val="1000"/>
              <a:buNone/>
              <a:defRPr sz="1000" b="1"/>
            </a:lvl8pPr>
            <a:lvl9pPr lvl="8" rtl="0">
              <a:lnSpc>
                <a:spcPct val="100000"/>
              </a:lnSpc>
              <a:spcBef>
                <a:spcPts val="1000"/>
              </a:spcBef>
              <a:spcAft>
                <a:spcPts val="1000"/>
              </a:spcAft>
              <a:buSzPts val="1000"/>
              <a:buNone/>
              <a:defRPr sz="1000" b="1"/>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SE STUDY 2">
  <p:cSld name="CUSTOM_11_1">
    <p:bg>
      <p:bgPr>
        <a:solidFill>
          <a:schemeClr val="accent1"/>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
        <p:nvSpPr>
          <p:cNvPr id="129" name="Google Shape;129;p23"/>
          <p:cNvSpPr txBox="1">
            <a:spLocks noGrp="1"/>
          </p:cNvSpPr>
          <p:nvPr>
            <p:ph type="title"/>
          </p:nvPr>
        </p:nvSpPr>
        <p:spPr>
          <a:xfrm>
            <a:off x="938225" y="685800"/>
            <a:ext cx="2800500" cy="12144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SzPts val="30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30" name="Google Shape;130;p23"/>
          <p:cNvSpPr txBox="1">
            <a:spLocks noGrp="1"/>
          </p:cNvSpPr>
          <p:nvPr>
            <p:ph type="subTitle" idx="1"/>
          </p:nvPr>
        </p:nvSpPr>
        <p:spPr>
          <a:xfrm>
            <a:off x="4686300" y="356235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31" name="Google Shape;131;p23"/>
          <p:cNvSpPr txBox="1">
            <a:spLocks noGrp="1"/>
          </p:cNvSpPr>
          <p:nvPr>
            <p:ph type="subTitle" idx="2"/>
          </p:nvPr>
        </p:nvSpPr>
        <p:spPr>
          <a:xfrm>
            <a:off x="4686300" y="190025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32" name="Google Shape;132;p23"/>
          <p:cNvSpPr txBox="1">
            <a:spLocks noGrp="1"/>
          </p:cNvSpPr>
          <p:nvPr>
            <p:ph type="body" idx="3"/>
          </p:nvPr>
        </p:nvSpPr>
        <p:spPr>
          <a:xfrm>
            <a:off x="4686300" y="2133251"/>
            <a:ext cx="3695700" cy="1210200"/>
          </a:xfrm>
          <a:prstGeom prst="rect">
            <a:avLst/>
          </a:prstGeom>
        </p:spPr>
        <p:txBody>
          <a:bodyPr spcFirstLastPara="1" wrap="square" lIns="0" tIns="0" rIns="0" bIns="0" anchor="t" anchorCtr="0">
            <a:spAutoFit/>
          </a:bodyPr>
          <a:lstStyle>
            <a:lvl1pPr marL="457200" lvl="0" indent="-285750" rtl="0">
              <a:spcBef>
                <a:spcPts val="0"/>
              </a:spcBef>
              <a:spcAft>
                <a:spcPts val="0"/>
              </a:spcAft>
              <a:buSzPts val="900"/>
              <a:buChar char="➔"/>
              <a:defRPr sz="900"/>
            </a:lvl1pPr>
            <a:lvl2pPr marL="914400" lvl="1" indent="-285750" rtl="0">
              <a:spcBef>
                <a:spcPts val="1000"/>
              </a:spcBef>
              <a:spcAft>
                <a:spcPts val="0"/>
              </a:spcAft>
              <a:buSzPts val="900"/>
              <a:buChar char="◆"/>
              <a:defRPr sz="900"/>
            </a:lvl2pPr>
            <a:lvl3pPr marL="1371600" lvl="2" indent="-285750" rtl="0">
              <a:spcBef>
                <a:spcPts val="1000"/>
              </a:spcBef>
              <a:spcAft>
                <a:spcPts val="0"/>
              </a:spcAft>
              <a:buSzPts val="900"/>
              <a:buChar char="●"/>
              <a:defRPr sz="900"/>
            </a:lvl3pPr>
            <a:lvl4pPr marL="1828800" lvl="3" indent="-285750" rtl="0">
              <a:spcBef>
                <a:spcPts val="1000"/>
              </a:spcBef>
              <a:spcAft>
                <a:spcPts val="0"/>
              </a:spcAft>
              <a:buSzPts val="900"/>
              <a:buChar char="○"/>
              <a:defRPr sz="900"/>
            </a:lvl4pPr>
            <a:lvl5pPr marL="2286000" lvl="4" indent="-285750" rtl="0">
              <a:spcBef>
                <a:spcPts val="1000"/>
              </a:spcBef>
              <a:spcAft>
                <a:spcPts val="0"/>
              </a:spcAft>
              <a:buSzPts val="900"/>
              <a:buChar char="◆"/>
              <a:defRPr sz="900"/>
            </a:lvl5pPr>
            <a:lvl6pPr marL="2743200" lvl="5" indent="-285750" rtl="0">
              <a:spcBef>
                <a:spcPts val="1000"/>
              </a:spcBef>
              <a:spcAft>
                <a:spcPts val="0"/>
              </a:spcAft>
              <a:buSzPts val="900"/>
              <a:buChar char="●"/>
              <a:defRPr sz="900"/>
            </a:lvl6pPr>
            <a:lvl7pPr marL="3200400" lvl="6" indent="-285750" rtl="0">
              <a:spcBef>
                <a:spcPts val="1000"/>
              </a:spcBef>
              <a:spcAft>
                <a:spcPts val="0"/>
              </a:spcAft>
              <a:buSzPts val="900"/>
              <a:buChar char="○"/>
              <a:defRPr sz="900"/>
            </a:lvl7pPr>
            <a:lvl8pPr marL="3657600" lvl="7" indent="-285750" rtl="0">
              <a:spcBef>
                <a:spcPts val="1000"/>
              </a:spcBef>
              <a:spcAft>
                <a:spcPts val="0"/>
              </a:spcAft>
              <a:buSzPts val="900"/>
              <a:buChar char="◆"/>
              <a:defRPr sz="900"/>
            </a:lvl8pPr>
            <a:lvl9pPr marL="4114800" lvl="8" indent="-285750" rtl="0">
              <a:spcBef>
                <a:spcPts val="1000"/>
              </a:spcBef>
              <a:spcAft>
                <a:spcPts val="1000"/>
              </a:spcAft>
              <a:buSzPts val="900"/>
              <a:buChar char="●"/>
              <a:defRPr sz="900"/>
            </a:lvl9pPr>
          </a:lstStyle>
          <a:p>
            <a:endParaRPr/>
          </a:p>
        </p:txBody>
      </p:sp>
      <p:sp>
        <p:nvSpPr>
          <p:cNvPr id="133" name="Google Shape;133;p23"/>
          <p:cNvSpPr txBox="1">
            <a:spLocks noGrp="1"/>
          </p:cNvSpPr>
          <p:nvPr>
            <p:ph type="body" idx="4"/>
          </p:nvPr>
        </p:nvSpPr>
        <p:spPr>
          <a:xfrm>
            <a:off x="938225" y="3058075"/>
            <a:ext cx="2209500" cy="1203900"/>
          </a:xfrm>
          <a:prstGeom prst="rect">
            <a:avLst/>
          </a:prstGeom>
        </p:spPr>
        <p:txBody>
          <a:bodyPr spcFirstLastPara="1" wrap="square" lIns="0" tIns="0" rIns="0" bIns="0" anchor="t" anchorCtr="0">
            <a:sp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34" name="Google Shape;134;p23"/>
          <p:cNvSpPr txBox="1">
            <a:spLocks noGrp="1"/>
          </p:cNvSpPr>
          <p:nvPr>
            <p:ph type="subTitle" idx="5"/>
          </p:nvPr>
        </p:nvSpPr>
        <p:spPr>
          <a:xfrm>
            <a:off x="4686300" y="685800"/>
            <a:ext cx="3695700" cy="156000"/>
          </a:xfrm>
          <a:prstGeom prst="rect">
            <a:avLst/>
          </a:prstGeom>
        </p:spPr>
        <p:txBody>
          <a:bodyPr spcFirstLastPara="1" wrap="square" lIns="0" tIns="0" rIns="0" bIns="0" anchor="t" anchorCtr="0">
            <a:spAutoFit/>
          </a:bodyPr>
          <a:lstStyle>
            <a:lvl1pPr lvl="0" rtl="0">
              <a:spcBef>
                <a:spcPts val="0"/>
              </a:spcBef>
              <a:spcAft>
                <a:spcPts val="0"/>
              </a:spcAft>
              <a:buClr>
                <a:schemeClr val="dk1"/>
              </a:buClr>
              <a:buSzPts val="900"/>
              <a:buFont typeface="Inter ExtraBold"/>
              <a:buNone/>
              <a:defRPr sz="900">
                <a:solidFill>
                  <a:schemeClr val="dk1"/>
                </a:solidFill>
                <a:latin typeface="Inter ExtraBold"/>
                <a:ea typeface="Inter ExtraBold"/>
                <a:cs typeface="Inter ExtraBold"/>
                <a:sym typeface="Inter ExtraBold"/>
              </a:defRPr>
            </a:lvl1pPr>
            <a:lvl2pPr lvl="1" rtl="0">
              <a:spcBef>
                <a:spcPts val="1000"/>
              </a:spcBef>
              <a:spcAft>
                <a:spcPts val="0"/>
              </a:spcAft>
              <a:buSzPts val="1400"/>
              <a:buFont typeface="Inter ExtraBold"/>
              <a:buNone/>
              <a:defRPr>
                <a:latin typeface="Inter ExtraBold"/>
                <a:ea typeface="Inter ExtraBold"/>
                <a:cs typeface="Inter ExtraBold"/>
                <a:sym typeface="Inter ExtraBold"/>
              </a:defRPr>
            </a:lvl2pPr>
            <a:lvl3pPr lvl="2" rtl="0">
              <a:spcBef>
                <a:spcPts val="1000"/>
              </a:spcBef>
              <a:spcAft>
                <a:spcPts val="0"/>
              </a:spcAft>
              <a:buSzPts val="1400"/>
              <a:buFont typeface="Inter ExtraBold"/>
              <a:buNone/>
              <a:defRPr>
                <a:latin typeface="Inter ExtraBold"/>
                <a:ea typeface="Inter ExtraBold"/>
                <a:cs typeface="Inter ExtraBold"/>
                <a:sym typeface="Inter ExtraBold"/>
              </a:defRPr>
            </a:lvl3pPr>
            <a:lvl4pPr lvl="3" rtl="0">
              <a:spcBef>
                <a:spcPts val="1000"/>
              </a:spcBef>
              <a:spcAft>
                <a:spcPts val="0"/>
              </a:spcAft>
              <a:buSzPts val="1400"/>
              <a:buFont typeface="Inter ExtraBold"/>
              <a:buNone/>
              <a:defRPr>
                <a:latin typeface="Inter ExtraBold"/>
                <a:ea typeface="Inter ExtraBold"/>
                <a:cs typeface="Inter ExtraBold"/>
                <a:sym typeface="Inter ExtraBold"/>
              </a:defRPr>
            </a:lvl4pPr>
            <a:lvl5pPr lvl="4" rtl="0">
              <a:spcBef>
                <a:spcPts val="1000"/>
              </a:spcBef>
              <a:spcAft>
                <a:spcPts val="0"/>
              </a:spcAft>
              <a:buSzPts val="1400"/>
              <a:buFont typeface="Inter ExtraBold"/>
              <a:buNone/>
              <a:defRPr>
                <a:latin typeface="Inter ExtraBold"/>
                <a:ea typeface="Inter ExtraBold"/>
                <a:cs typeface="Inter ExtraBold"/>
                <a:sym typeface="Inter ExtraBold"/>
              </a:defRPr>
            </a:lvl5pPr>
            <a:lvl6pPr lvl="5" rtl="0">
              <a:spcBef>
                <a:spcPts val="1000"/>
              </a:spcBef>
              <a:spcAft>
                <a:spcPts val="0"/>
              </a:spcAft>
              <a:buSzPts val="1400"/>
              <a:buFont typeface="Inter ExtraBold"/>
              <a:buNone/>
              <a:defRPr>
                <a:latin typeface="Inter ExtraBold"/>
                <a:ea typeface="Inter ExtraBold"/>
                <a:cs typeface="Inter ExtraBold"/>
                <a:sym typeface="Inter ExtraBold"/>
              </a:defRPr>
            </a:lvl6pPr>
            <a:lvl7pPr lvl="6" rtl="0">
              <a:spcBef>
                <a:spcPts val="1000"/>
              </a:spcBef>
              <a:spcAft>
                <a:spcPts val="0"/>
              </a:spcAft>
              <a:buSzPts val="1400"/>
              <a:buFont typeface="Inter ExtraBold"/>
              <a:buNone/>
              <a:defRPr>
                <a:latin typeface="Inter ExtraBold"/>
                <a:ea typeface="Inter ExtraBold"/>
                <a:cs typeface="Inter ExtraBold"/>
                <a:sym typeface="Inter ExtraBold"/>
              </a:defRPr>
            </a:lvl7pPr>
            <a:lvl8pPr lvl="7" rtl="0">
              <a:spcBef>
                <a:spcPts val="1000"/>
              </a:spcBef>
              <a:spcAft>
                <a:spcPts val="0"/>
              </a:spcAft>
              <a:buSzPts val="1400"/>
              <a:buFont typeface="Inter ExtraBold"/>
              <a:buNone/>
              <a:defRPr>
                <a:latin typeface="Inter ExtraBold"/>
                <a:ea typeface="Inter ExtraBold"/>
                <a:cs typeface="Inter ExtraBold"/>
                <a:sym typeface="Inter ExtraBold"/>
              </a:defRPr>
            </a:lvl8pPr>
            <a:lvl9pPr lvl="8" rtl="0">
              <a:spcBef>
                <a:spcPts val="1000"/>
              </a:spcBef>
              <a:spcAft>
                <a:spcPts val="1000"/>
              </a:spcAft>
              <a:buSzPts val="1400"/>
              <a:buFont typeface="Inter ExtraBold"/>
              <a:buNone/>
              <a:defRPr>
                <a:latin typeface="Inter ExtraBold"/>
                <a:ea typeface="Inter ExtraBold"/>
                <a:cs typeface="Inter ExtraBold"/>
                <a:sym typeface="Inter ExtraBold"/>
              </a:defRPr>
            </a:lvl9pPr>
          </a:lstStyle>
          <a:p>
            <a:endParaRPr/>
          </a:p>
        </p:txBody>
      </p:sp>
      <p:sp>
        <p:nvSpPr>
          <p:cNvPr id="135" name="Google Shape;135;p23"/>
          <p:cNvSpPr txBox="1">
            <a:spLocks noGrp="1"/>
          </p:cNvSpPr>
          <p:nvPr>
            <p:ph type="body" idx="6"/>
          </p:nvPr>
        </p:nvSpPr>
        <p:spPr>
          <a:xfrm>
            <a:off x="4686300" y="918799"/>
            <a:ext cx="3695700" cy="837900"/>
          </a:xfrm>
          <a:prstGeom prst="rect">
            <a:avLst/>
          </a:prstGeom>
        </p:spPr>
        <p:txBody>
          <a:bodyPr spcFirstLastPara="1" wrap="square" lIns="0" tIns="0" rIns="0" bIns="0" anchor="t" anchorCtr="0">
            <a:spAutoFit/>
          </a:bodyPr>
          <a:lstStyle>
            <a:lvl1pPr marL="457200" lvl="0" indent="-285750" rtl="0">
              <a:spcBef>
                <a:spcPts val="0"/>
              </a:spcBef>
              <a:spcAft>
                <a:spcPts val="0"/>
              </a:spcAft>
              <a:buSzPts val="900"/>
              <a:buChar char="➔"/>
              <a:defRPr sz="900"/>
            </a:lvl1pPr>
            <a:lvl2pPr marL="914400" lvl="1" indent="-285750" rtl="0">
              <a:spcBef>
                <a:spcPts val="1000"/>
              </a:spcBef>
              <a:spcAft>
                <a:spcPts val="0"/>
              </a:spcAft>
              <a:buSzPts val="900"/>
              <a:buChar char="◆"/>
              <a:defRPr sz="900"/>
            </a:lvl2pPr>
            <a:lvl3pPr marL="1371600" lvl="2" indent="-285750" rtl="0">
              <a:spcBef>
                <a:spcPts val="1000"/>
              </a:spcBef>
              <a:spcAft>
                <a:spcPts val="0"/>
              </a:spcAft>
              <a:buSzPts val="900"/>
              <a:buChar char="●"/>
              <a:defRPr sz="900"/>
            </a:lvl3pPr>
            <a:lvl4pPr marL="1828800" lvl="3" indent="-285750" rtl="0">
              <a:spcBef>
                <a:spcPts val="1000"/>
              </a:spcBef>
              <a:spcAft>
                <a:spcPts val="0"/>
              </a:spcAft>
              <a:buSzPts val="900"/>
              <a:buChar char="○"/>
              <a:defRPr sz="900"/>
            </a:lvl4pPr>
            <a:lvl5pPr marL="2286000" lvl="4" indent="-285750" rtl="0">
              <a:spcBef>
                <a:spcPts val="1000"/>
              </a:spcBef>
              <a:spcAft>
                <a:spcPts val="0"/>
              </a:spcAft>
              <a:buSzPts val="900"/>
              <a:buChar char="◆"/>
              <a:defRPr sz="900"/>
            </a:lvl5pPr>
            <a:lvl6pPr marL="2743200" lvl="5" indent="-285750" rtl="0">
              <a:spcBef>
                <a:spcPts val="1000"/>
              </a:spcBef>
              <a:spcAft>
                <a:spcPts val="0"/>
              </a:spcAft>
              <a:buSzPts val="900"/>
              <a:buChar char="●"/>
              <a:defRPr sz="900"/>
            </a:lvl6pPr>
            <a:lvl7pPr marL="3200400" lvl="6" indent="-285750" rtl="0">
              <a:spcBef>
                <a:spcPts val="1000"/>
              </a:spcBef>
              <a:spcAft>
                <a:spcPts val="0"/>
              </a:spcAft>
              <a:buSzPts val="900"/>
              <a:buChar char="○"/>
              <a:defRPr sz="900"/>
            </a:lvl7pPr>
            <a:lvl8pPr marL="3657600" lvl="7" indent="-285750" rtl="0">
              <a:spcBef>
                <a:spcPts val="1000"/>
              </a:spcBef>
              <a:spcAft>
                <a:spcPts val="0"/>
              </a:spcAft>
              <a:buSzPts val="900"/>
              <a:buChar char="◆"/>
              <a:defRPr sz="900"/>
            </a:lvl8pPr>
            <a:lvl9pPr marL="4114800" lvl="8" indent="-285750" rtl="0">
              <a:spcBef>
                <a:spcPts val="1000"/>
              </a:spcBef>
              <a:spcAft>
                <a:spcPts val="1000"/>
              </a:spcAft>
              <a:buSzPts val="900"/>
              <a:buChar char="●"/>
              <a:defRPr sz="900"/>
            </a:lvl9pPr>
          </a:lstStyle>
          <a:p>
            <a:endParaRPr/>
          </a:p>
        </p:txBody>
      </p:sp>
      <p:sp>
        <p:nvSpPr>
          <p:cNvPr id="136" name="Google Shape;136;p23"/>
          <p:cNvSpPr txBox="1">
            <a:spLocks noGrp="1"/>
          </p:cNvSpPr>
          <p:nvPr>
            <p:ph type="subTitle" idx="7"/>
          </p:nvPr>
        </p:nvSpPr>
        <p:spPr>
          <a:xfrm>
            <a:off x="5210725" y="4031525"/>
            <a:ext cx="1064400" cy="30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000"/>
              <a:buNone/>
              <a:defRPr sz="1000" b="1">
                <a:solidFill>
                  <a:schemeClr val="dk1"/>
                </a:solidFill>
              </a:defRPr>
            </a:lvl1pPr>
            <a:lvl2pPr lvl="1" rtl="0">
              <a:lnSpc>
                <a:spcPct val="100000"/>
              </a:lnSpc>
              <a:spcBef>
                <a:spcPts val="1000"/>
              </a:spcBef>
              <a:spcAft>
                <a:spcPts val="0"/>
              </a:spcAft>
              <a:buSzPts val="1000"/>
              <a:buNone/>
              <a:defRPr sz="1000" b="1"/>
            </a:lvl2pPr>
            <a:lvl3pPr lvl="2" rtl="0">
              <a:lnSpc>
                <a:spcPct val="100000"/>
              </a:lnSpc>
              <a:spcBef>
                <a:spcPts val="1000"/>
              </a:spcBef>
              <a:spcAft>
                <a:spcPts val="0"/>
              </a:spcAft>
              <a:buSzPts val="1000"/>
              <a:buNone/>
              <a:defRPr sz="1000" b="1"/>
            </a:lvl3pPr>
            <a:lvl4pPr lvl="3" rtl="0">
              <a:lnSpc>
                <a:spcPct val="100000"/>
              </a:lnSpc>
              <a:spcBef>
                <a:spcPts val="1000"/>
              </a:spcBef>
              <a:spcAft>
                <a:spcPts val="0"/>
              </a:spcAft>
              <a:buSzPts val="1000"/>
              <a:buNone/>
              <a:defRPr sz="1000" b="1"/>
            </a:lvl4pPr>
            <a:lvl5pPr lvl="4" rtl="0">
              <a:lnSpc>
                <a:spcPct val="100000"/>
              </a:lnSpc>
              <a:spcBef>
                <a:spcPts val="1000"/>
              </a:spcBef>
              <a:spcAft>
                <a:spcPts val="0"/>
              </a:spcAft>
              <a:buSzPts val="1000"/>
              <a:buNone/>
              <a:defRPr sz="1000" b="1"/>
            </a:lvl5pPr>
            <a:lvl6pPr lvl="5" rtl="0">
              <a:lnSpc>
                <a:spcPct val="100000"/>
              </a:lnSpc>
              <a:spcBef>
                <a:spcPts val="1000"/>
              </a:spcBef>
              <a:spcAft>
                <a:spcPts val="0"/>
              </a:spcAft>
              <a:buSzPts val="1000"/>
              <a:buNone/>
              <a:defRPr sz="1000" b="1"/>
            </a:lvl6pPr>
            <a:lvl7pPr lvl="6" rtl="0">
              <a:lnSpc>
                <a:spcPct val="100000"/>
              </a:lnSpc>
              <a:spcBef>
                <a:spcPts val="1000"/>
              </a:spcBef>
              <a:spcAft>
                <a:spcPts val="0"/>
              </a:spcAft>
              <a:buSzPts val="1000"/>
              <a:buNone/>
              <a:defRPr sz="1000" b="1"/>
            </a:lvl7pPr>
            <a:lvl8pPr lvl="7" rtl="0">
              <a:lnSpc>
                <a:spcPct val="100000"/>
              </a:lnSpc>
              <a:spcBef>
                <a:spcPts val="1000"/>
              </a:spcBef>
              <a:spcAft>
                <a:spcPts val="0"/>
              </a:spcAft>
              <a:buSzPts val="1000"/>
              <a:buNone/>
              <a:defRPr sz="1000" b="1"/>
            </a:lvl8pPr>
            <a:lvl9pPr lvl="8" rtl="0">
              <a:lnSpc>
                <a:spcPct val="100000"/>
              </a:lnSpc>
              <a:spcBef>
                <a:spcPts val="1000"/>
              </a:spcBef>
              <a:spcAft>
                <a:spcPts val="1000"/>
              </a:spcAft>
              <a:buSzPts val="1000"/>
              <a:buNone/>
              <a:defRPr sz="1000" b="1"/>
            </a:lvl9pPr>
          </a:lstStyle>
          <a:p>
            <a:endParaRPr/>
          </a:p>
        </p:txBody>
      </p:sp>
      <p:sp>
        <p:nvSpPr>
          <p:cNvPr id="137" name="Google Shape;137;p23"/>
          <p:cNvSpPr txBox="1">
            <a:spLocks noGrp="1"/>
          </p:cNvSpPr>
          <p:nvPr>
            <p:ph type="subTitle" idx="8"/>
          </p:nvPr>
        </p:nvSpPr>
        <p:spPr>
          <a:xfrm>
            <a:off x="6901024" y="4031550"/>
            <a:ext cx="1064400" cy="30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000"/>
              <a:buNone/>
              <a:defRPr sz="1000" b="1">
                <a:solidFill>
                  <a:schemeClr val="dk1"/>
                </a:solidFill>
              </a:defRPr>
            </a:lvl1pPr>
            <a:lvl2pPr lvl="1" rtl="0">
              <a:lnSpc>
                <a:spcPct val="100000"/>
              </a:lnSpc>
              <a:spcBef>
                <a:spcPts val="1000"/>
              </a:spcBef>
              <a:spcAft>
                <a:spcPts val="0"/>
              </a:spcAft>
              <a:buSzPts val="1000"/>
              <a:buNone/>
              <a:defRPr sz="1000" b="1"/>
            </a:lvl2pPr>
            <a:lvl3pPr lvl="2" rtl="0">
              <a:lnSpc>
                <a:spcPct val="100000"/>
              </a:lnSpc>
              <a:spcBef>
                <a:spcPts val="1000"/>
              </a:spcBef>
              <a:spcAft>
                <a:spcPts val="0"/>
              </a:spcAft>
              <a:buSzPts val="1000"/>
              <a:buNone/>
              <a:defRPr sz="1000" b="1"/>
            </a:lvl3pPr>
            <a:lvl4pPr lvl="3" rtl="0">
              <a:lnSpc>
                <a:spcPct val="100000"/>
              </a:lnSpc>
              <a:spcBef>
                <a:spcPts val="1000"/>
              </a:spcBef>
              <a:spcAft>
                <a:spcPts val="0"/>
              </a:spcAft>
              <a:buSzPts val="1000"/>
              <a:buNone/>
              <a:defRPr sz="1000" b="1"/>
            </a:lvl4pPr>
            <a:lvl5pPr lvl="4" rtl="0">
              <a:lnSpc>
                <a:spcPct val="100000"/>
              </a:lnSpc>
              <a:spcBef>
                <a:spcPts val="1000"/>
              </a:spcBef>
              <a:spcAft>
                <a:spcPts val="0"/>
              </a:spcAft>
              <a:buSzPts val="1000"/>
              <a:buNone/>
              <a:defRPr sz="1000" b="1"/>
            </a:lvl5pPr>
            <a:lvl6pPr lvl="5" rtl="0">
              <a:lnSpc>
                <a:spcPct val="100000"/>
              </a:lnSpc>
              <a:spcBef>
                <a:spcPts val="1000"/>
              </a:spcBef>
              <a:spcAft>
                <a:spcPts val="0"/>
              </a:spcAft>
              <a:buSzPts val="1000"/>
              <a:buNone/>
              <a:defRPr sz="1000" b="1"/>
            </a:lvl6pPr>
            <a:lvl7pPr lvl="6" rtl="0">
              <a:lnSpc>
                <a:spcPct val="100000"/>
              </a:lnSpc>
              <a:spcBef>
                <a:spcPts val="1000"/>
              </a:spcBef>
              <a:spcAft>
                <a:spcPts val="0"/>
              </a:spcAft>
              <a:buSzPts val="1000"/>
              <a:buNone/>
              <a:defRPr sz="1000" b="1"/>
            </a:lvl7pPr>
            <a:lvl8pPr lvl="7" rtl="0">
              <a:lnSpc>
                <a:spcPct val="100000"/>
              </a:lnSpc>
              <a:spcBef>
                <a:spcPts val="1000"/>
              </a:spcBef>
              <a:spcAft>
                <a:spcPts val="0"/>
              </a:spcAft>
              <a:buSzPts val="1000"/>
              <a:buNone/>
              <a:defRPr sz="1000" b="1"/>
            </a:lvl8pPr>
            <a:lvl9pPr lvl="8" rtl="0">
              <a:lnSpc>
                <a:spcPct val="100000"/>
              </a:lnSpc>
              <a:spcBef>
                <a:spcPts val="1000"/>
              </a:spcBef>
              <a:spcAft>
                <a:spcPts val="1000"/>
              </a:spcAft>
              <a:buSzPts val="1000"/>
              <a:buNone/>
              <a:defRPr sz="10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sic - 1 Column">
  <p:cSld name="CUSTOM_1_1_1_1_1_1_1_2_3">
    <p:bg>
      <p:bgPr>
        <a:solidFill>
          <a:schemeClr val="lt1"/>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57200" y="435200"/>
            <a:ext cx="7574100" cy="274200"/>
          </a:xfrm>
          <a:prstGeom prst="rect">
            <a:avLst/>
          </a:prstGeom>
        </p:spPr>
        <p:txBody>
          <a:bodyPr spcFirstLastPara="1" wrap="square" lIns="0" tIns="0" rIns="0" bIns="0" anchor="ctr" anchorCtr="0">
            <a:spAutoFit/>
          </a:bodyPr>
          <a:lstStyle>
            <a:lvl1pPr lvl="0" rtl="0">
              <a:spcBef>
                <a:spcPts val="0"/>
              </a:spcBef>
              <a:spcAft>
                <a:spcPts val="0"/>
              </a:spcAft>
              <a:buClr>
                <a:srgbClr val="434343"/>
              </a:buClr>
              <a:buSzPts val="3000"/>
              <a:buNone/>
              <a:defRPr sz="3000">
                <a:solidFill>
                  <a:srgbClr val="434343"/>
                </a:solidFill>
              </a:defRPr>
            </a:lvl1pPr>
            <a:lvl2pPr lvl="1"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2pPr>
            <a:lvl3pPr lvl="2"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3pPr>
            <a:lvl4pPr lvl="3"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4pPr>
            <a:lvl5pPr lvl="4"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5pPr>
            <a:lvl6pPr lvl="5"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6pPr>
            <a:lvl7pPr lvl="6"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7pPr>
            <a:lvl8pPr lvl="7"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8pPr>
            <a:lvl9pPr lvl="8" rtl="0">
              <a:spcBef>
                <a:spcPts val="0"/>
              </a:spcBef>
              <a:spcAft>
                <a:spcPts val="0"/>
              </a:spcAft>
              <a:buClr>
                <a:srgbClr val="434343"/>
              </a:buClr>
              <a:buSzPts val="1400"/>
              <a:buFont typeface="Inter Medium"/>
              <a:buNone/>
              <a:defRPr>
                <a:solidFill>
                  <a:srgbClr val="434343"/>
                </a:solidFill>
                <a:latin typeface="Inter Medium"/>
                <a:ea typeface="Inter Medium"/>
                <a:cs typeface="Inter Medium"/>
                <a:sym typeface="Inter Medium"/>
              </a:defRPr>
            </a:lvl9pPr>
          </a:lstStyle>
          <a:p>
            <a:endParaRPr/>
          </a:p>
        </p:txBody>
      </p:sp>
      <p:sp>
        <p:nvSpPr>
          <p:cNvPr id="143" name="Google Shape;143;p25"/>
          <p:cNvSpPr txBox="1">
            <a:spLocks noGrp="1"/>
          </p:cNvSpPr>
          <p:nvPr>
            <p:ph type="body" idx="1"/>
          </p:nvPr>
        </p:nvSpPr>
        <p:spPr>
          <a:xfrm>
            <a:off x="457200" y="1747250"/>
            <a:ext cx="8115900" cy="3119400"/>
          </a:xfrm>
          <a:prstGeom prst="rect">
            <a:avLst/>
          </a:prstGeom>
        </p:spPr>
        <p:txBody>
          <a:bodyPr spcFirstLastPara="1" wrap="square" lIns="0" tIns="0" rIns="0" bIns="0" anchor="t" anchorCtr="0">
            <a:spAutoFit/>
          </a:bodyPr>
          <a:lstStyle>
            <a:lvl1pPr marL="457200" lvl="0" indent="-317500" rtl="0">
              <a:spcBef>
                <a:spcPts val="0"/>
              </a:spcBef>
              <a:spcAft>
                <a:spcPts val="0"/>
              </a:spcAft>
              <a:buSzPts val="1400"/>
              <a:buFont typeface="Inter Medium"/>
              <a:buChar char="➔"/>
              <a:defRPr>
                <a:latin typeface="Inter Medium"/>
                <a:ea typeface="Inter Medium"/>
                <a:cs typeface="Inter Medium"/>
                <a:sym typeface="Inter Medium"/>
              </a:defRPr>
            </a:lvl1pPr>
            <a:lvl2pPr marL="914400" lvl="1" indent="-304800" rtl="0">
              <a:spcBef>
                <a:spcPts val="600"/>
              </a:spcBef>
              <a:spcAft>
                <a:spcPts val="0"/>
              </a:spcAft>
              <a:buSzPts val="1200"/>
              <a:buFont typeface="Inter Medium"/>
              <a:buChar char="◆"/>
              <a:defRPr sz="1200">
                <a:latin typeface="Inter Medium"/>
                <a:ea typeface="Inter Medium"/>
                <a:cs typeface="Inter Medium"/>
                <a:sym typeface="Inter Medium"/>
              </a:defRPr>
            </a:lvl2pPr>
            <a:lvl3pPr marL="1371600" lvl="2" indent="-292100" rtl="0">
              <a:spcBef>
                <a:spcPts val="600"/>
              </a:spcBef>
              <a:spcAft>
                <a:spcPts val="0"/>
              </a:spcAft>
              <a:buSzPts val="1000"/>
              <a:buFont typeface="Inter Medium"/>
              <a:buChar char="●"/>
              <a:defRPr sz="1000">
                <a:latin typeface="Inter Medium"/>
                <a:ea typeface="Inter Medium"/>
                <a:cs typeface="Inter Medium"/>
                <a:sym typeface="Inter Medium"/>
              </a:defRPr>
            </a:lvl3pPr>
            <a:lvl4pPr marL="1828800" lvl="3" indent="-317500" rtl="0">
              <a:spcBef>
                <a:spcPts val="600"/>
              </a:spcBef>
              <a:spcAft>
                <a:spcPts val="0"/>
              </a:spcAft>
              <a:buSzPts val="1400"/>
              <a:buFont typeface="Inter Medium"/>
              <a:buChar char="○"/>
              <a:defRPr>
                <a:latin typeface="Inter Medium"/>
                <a:ea typeface="Inter Medium"/>
                <a:cs typeface="Inter Medium"/>
                <a:sym typeface="Inter Medium"/>
              </a:defRPr>
            </a:lvl4pPr>
            <a:lvl5pPr marL="2286000" lvl="4" indent="-292100" rtl="0">
              <a:spcBef>
                <a:spcPts val="600"/>
              </a:spcBef>
              <a:spcAft>
                <a:spcPts val="0"/>
              </a:spcAft>
              <a:buSzPts val="1000"/>
              <a:buFont typeface="Inter Medium"/>
              <a:buChar char="◆"/>
              <a:defRPr sz="1000">
                <a:latin typeface="Inter Medium"/>
                <a:ea typeface="Inter Medium"/>
                <a:cs typeface="Inter Medium"/>
                <a:sym typeface="Inter Medium"/>
              </a:defRPr>
            </a:lvl5pPr>
            <a:lvl6pPr marL="2743200" lvl="5" indent="-279400" rtl="0">
              <a:spcBef>
                <a:spcPts val="600"/>
              </a:spcBef>
              <a:spcAft>
                <a:spcPts val="0"/>
              </a:spcAft>
              <a:buSzPts val="800"/>
              <a:buFont typeface="Inter Medium"/>
              <a:buChar char="●"/>
              <a:defRPr sz="800">
                <a:latin typeface="Inter Medium"/>
                <a:ea typeface="Inter Medium"/>
                <a:cs typeface="Inter Medium"/>
                <a:sym typeface="Inter Medium"/>
              </a:defRPr>
            </a:lvl6pPr>
            <a:lvl7pPr marL="3200400" lvl="6" indent="-279400" rtl="0">
              <a:spcBef>
                <a:spcPts val="600"/>
              </a:spcBef>
              <a:spcAft>
                <a:spcPts val="0"/>
              </a:spcAft>
              <a:buSzPts val="800"/>
              <a:buFont typeface="Inter Medium"/>
              <a:buChar char="○"/>
              <a:defRPr sz="800">
                <a:latin typeface="Inter Medium"/>
                <a:ea typeface="Inter Medium"/>
                <a:cs typeface="Inter Medium"/>
                <a:sym typeface="Inter Medium"/>
              </a:defRPr>
            </a:lvl7pPr>
            <a:lvl8pPr marL="3657600" lvl="7" indent="-279400" rtl="0">
              <a:spcBef>
                <a:spcPts val="600"/>
              </a:spcBef>
              <a:spcAft>
                <a:spcPts val="0"/>
              </a:spcAft>
              <a:buSzPts val="800"/>
              <a:buFont typeface="Inter Medium"/>
              <a:buChar char="◆"/>
              <a:defRPr sz="800">
                <a:latin typeface="Inter Medium"/>
                <a:ea typeface="Inter Medium"/>
                <a:cs typeface="Inter Medium"/>
                <a:sym typeface="Inter Medium"/>
              </a:defRPr>
            </a:lvl8pPr>
            <a:lvl9pPr marL="4114800" lvl="8" indent="-279400" rtl="0">
              <a:spcBef>
                <a:spcPts val="600"/>
              </a:spcBef>
              <a:spcAft>
                <a:spcPts val="600"/>
              </a:spcAft>
              <a:buSzPts val="800"/>
              <a:buFont typeface="Inter Medium"/>
              <a:buChar char="●"/>
              <a:defRPr sz="800">
                <a:latin typeface="Inter Medium"/>
                <a:ea typeface="Inter Medium"/>
                <a:cs typeface="Inter Medium"/>
                <a:sym typeface="Inter Medium"/>
              </a:defRPr>
            </a:lvl9pPr>
          </a:lstStyle>
          <a:p>
            <a:endParaRPr/>
          </a:p>
        </p:txBody>
      </p:sp>
      <p:sp>
        <p:nvSpPr>
          <p:cNvPr id="144" name="Google Shape;144;p25"/>
          <p:cNvSpPr txBox="1">
            <a:spLocks noGrp="1"/>
          </p:cNvSpPr>
          <p:nvPr>
            <p:ph type="subTitle" idx="2"/>
          </p:nvPr>
        </p:nvSpPr>
        <p:spPr>
          <a:xfrm>
            <a:off x="457200" y="1313500"/>
            <a:ext cx="8115900" cy="411600"/>
          </a:xfrm>
          <a:prstGeom prst="rect">
            <a:avLst/>
          </a:prstGeom>
        </p:spPr>
        <p:txBody>
          <a:bodyPr spcFirstLastPara="1" wrap="square" lIns="0" tIns="0" rIns="0" bIns="0" anchor="t" anchorCtr="0">
            <a:spAutoFit/>
          </a:bodyPr>
          <a:lstStyle>
            <a:lvl1pPr lvl="0" rtl="0">
              <a:spcBef>
                <a:spcPts val="0"/>
              </a:spcBef>
              <a:spcAft>
                <a:spcPts val="0"/>
              </a:spcAft>
              <a:buClr>
                <a:schemeClr val="accent1"/>
              </a:buClr>
              <a:buSzPts val="1600"/>
              <a:buNone/>
              <a:defRPr sz="1600">
                <a:solidFill>
                  <a:schemeClr val="accent1"/>
                </a:solidFill>
              </a:defRPr>
            </a:lvl1pPr>
            <a:lvl2pPr lvl="1" rtl="0">
              <a:spcBef>
                <a:spcPts val="1000"/>
              </a:spcBef>
              <a:spcAft>
                <a:spcPts val="0"/>
              </a:spcAft>
              <a:buSzPts val="1400"/>
              <a:buFont typeface="Inter Medium"/>
              <a:buNone/>
              <a:defRPr>
                <a:latin typeface="Inter Medium"/>
                <a:ea typeface="Inter Medium"/>
                <a:cs typeface="Inter Medium"/>
                <a:sym typeface="Inter Medium"/>
              </a:defRPr>
            </a:lvl2pPr>
            <a:lvl3pPr lvl="2" rtl="0">
              <a:spcBef>
                <a:spcPts val="1000"/>
              </a:spcBef>
              <a:spcAft>
                <a:spcPts val="0"/>
              </a:spcAft>
              <a:buSzPts val="1400"/>
              <a:buFont typeface="Inter Medium"/>
              <a:buNone/>
              <a:defRPr>
                <a:latin typeface="Inter Medium"/>
                <a:ea typeface="Inter Medium"/>
                <a:cs typeface="Inter Medium"/>
                <a:sym typeface="Inter Medium"/>
              </a:defRPr>
            </a:lvl3pPr>
            <a:lvl4pPr lvl="3" rtl="0">
              <a:spcBef>
                <a:spcPts val="1000"/>
              </a:spcBef>
              <a:spcAft>
                <a:spcPts val="0"/>
              </a:spcAft>
              <a:buSzPts val="1400"/>
              <a:buFont typeface="Inter Medium"/>
              <a:buNone/>
              <a:defRPr>
                <a:latin typeface="Inter Medium"/>
                <a:ea typeface="Inter Medium"/>
                <a:cs typeface="Inter Medium"/>
                <a:sym typeface="Inter Medium"/>
              </a:defRPr>
            </a:lvl4pPr>
            <a:lvl5pPr lvl="4" rtl="0">
              <a:spcBef>
                <a:spcPts val="1000"/>
              </a:spcBef>
              <a:spcAft>
                <a:spcPts val="0"/>
              </a:spcAft>
              <a:buSzPts val="1400"/>
              <a:buFont typeface="Inter Medium"/>
              <a:buNone/>
              <a:defRPr>
                <a:latin typeface="Inter Medium"/>
                <a:ea typeface="Inter Medium"/>
                <a:cs typeface="Inter Medium"/>
                <a:sym typeface="Inter Medium"/>
              </a:defRPr>
            </a:lvl5pPr>
            <a:lvl6pPr lvl="5" rtl="0">
              <a:spcBef>
                <a:spcPts val="1000"/>
              </a:spcBef>
              <a:spcAft>
                <a:spcPts val="0"/>
              </a:spcAft>
              <a:buSzPts val="1400"/>
              <a:buFont typeface="Inter Medium"/>
              <a:buNone/>
              <a:defRPr>
                <a:latin typeface="Inter Medium"/>
                <a:ea typeface="Inter Medium"/>
                <a:cs typeface="Inter Medium"/>
                <a:sym typeface="Inter Medium"/>
              </a:defRPr>
            </a:lvl6pPr>
            <a:lvl7pPr lvl="6" rtl="0">
              <a:spcBef>
                <a:spcPts val="1000"/>
              </a:spcBef>
              <a:spcAft>
                <a:spcPts val="0"/>
              </a:spcAft>
              <a:buSzPts val="1400"/>
              <a:buFont typeface="Inter Medium"/>
              <a:buNone/>
              <a:defRPr>
                <a:latin typeface="Inter Medium"/>
                <a:ea typeface="Inter Medium"/>
                <a:cs typeface="Inter Medium"/>
                <a:sym typeface="Inter Medium"/>
              </a:defRPr>
            </a:lvl7pPr>
            <a:lvl8pPr lvl="7" rtl="0">
              <a:spcBef>
                <a:spcPts val="1000"/>
              </a:spcBef>
              <a:spcAft>
                <a:spcPts val="0"/>
              </a:spcAft>
              <a:buSzPts val="1400"/>
              <a:buFont typeface="Inter Medium"/>
              <a:buNone/>
              <a:defRPr>
                <a:latin typeface="Inter Medium"/>
                <a:ea typeface="Inter Medium"/>
                <a:cs typeface="Inter Medium"/>
                <a:sym typeface="Inter Medium"/>
              </a:defRPr>
            </a:lvl8pPr>
            <a:lvl9pPr lvl="8" rtl="0">
              <a:spcBef>
                <a:spcPts val="1000"/>
              </a:spcBef>
              <a:spcAft>
                <a:spcPts val="1000"/>
              </a:spcAft>
              <a:buSzPts val="1400"/>
              <a:buFont typeface="Inter Medium"/>
              <a:buNone/>
              <a:defRPr>
                <a:latin typeface="Inter Medium"/>
                <a:ea typeface="Inter Medium"/>
                <a:cs typeface="Inter Medium"/>
                <a:sym typeface="Inter Medium"/>
              </a:defRPr>
            </a:lvl9pPr>
          </a:lstStyle>
          <a:p>
            <a:endParaRPr/>
          </a:p>
        </p:txBody>
      </p:sp>
      <p:sp>
        <p:nvSpPr>
          <p:cNvPr id="145" name="Google Shape;145;p25"/>
          <p:cNvSpPr txBox="1">
            <a:spLocks noGrp="1"/>
          </p:cNvSpPr>
          <p:nvPr>
            <p:ph type="sldNum" idx="12"/>
          </p:nvPr>
        </p:nvSpPr>
        <p:spPr>
          <a:xfrm>
            <a:off x="8686800" y="4686300"/>
            <a:ext cx="457200" cy="45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1pPr>
            <a:lvl2pPr marL="0" marR="0" lvl="1"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2pPr>
            <a:lvl3pPr marL="0" marR="0" lvl="2"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3pPr>
            <a:lvl4pPr marL="0" marR="0" lvl="3"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4pPr>
            <a:lvl5pPr marL="0" marR="0" lvl="4"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5pPr>
            <a:lvl6pPr marL="0" marR="0" lvl="5"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6pPr>
            <a:lvl7pPr marL="0" marR="0" lvl="6"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7pPr>
            <a:lvl8pPr marL="0" marR="0" lvl="7"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8pPr>
            <a:lvl9pPr marL="0" marR="0" lvl="8" indent="0" algn="ctr" rtl="0">
              <a:lnSpc>
                <a:spcPct val="100000"/>
              </a:lnSpc>
              <a:spcBef>
                <a:spcPts val="0"/>
              </a:spcBef>
              <a:spcAft>
                <a:spcPts val="0"/>
              </a:spcAft>
              <a:buClr>
                <a:srgbClr val="000000"/>
              </a:buClr>
              <a:buSzPts val="1000"/>
              <a:buFont typeface="Arial"/>
              <a:buNone/>
              <a:defRPr sz="600" b="0" i="0" u="none" strike="noStrike" cap="none">
                <a:solidFill>
                  <a:srgbClr val="A5A5A5"/>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45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48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 DARK">
  <p:cSld name="CUSTOM_8">
    <p:bg>
      <p:bgPr>
        <a:solidFill>
          <a:schemeClr val="dk1"/>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mt="8000"/>
          </a:blip>
          <a:srcRect l="21522" t="9813" r="9188" b="29986"/>
          <a:stretch/>
        </p:blipFill>
        <p:spPr>
          <a:xfrm>
            <a:off x="0" y="0"/>
            <a:ext cx="9144003" cy="5143501"/>
          </a:xfrm>
          <a:prstGeom prst="rect">
            <a:avLst/>
          </a:prstGeom>
          <a:noFill/>
          <a:ln>
            <a:noFill/>
          </a:ln>
        </p:spPr>
      </p:pic>
      <p:pic>
        <p:nvPicPr>
          <p:cNvPr id="29" name="Google Shape;29;p5"/>
          <p:cNvPicPr preferRelativeResize="0"/>
          <p:nvPr/>
        </p:nvPicPr>
        <p:blipFill rotWithShape="1">
          <a:blip r:embed="rId2">
            <a:alphaModFix amt="8000"/>
          </a:blip>
          <a:srcRect l="21522" t="9813" r="9188" b="29986"/>
          <a:stretch/>
        </p:blipFill>
        <p:spPr>
          <a:xfrm>
            <a:off x="0" y="0"/>
            <a:ext cx="9144003" cy="5143501"/>
          </a:xfrm>
          <a:prstGeom prst="rect">
            <a:avLst/>
          </a:prstGeom>
          <a:noFill/>
          <a:ln>
            <a:noFill/>
          </a:ln>
        </p:spPr>
      </p:pic>
      <p:sp>
        <p:nvSpPr>
          <p:cNvPr id="30" name="Google Shape;30;p5"/>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5"/>
          <p:cNvSpPr txBox="1">
            <a:spLocks noGrp="1"/>
          </p:cNvSpPr>
          <p:nvPr>
            <p:ph type="title"/>
          </p:nvPr>
        </p:nvSpPr>
        <p:spPr>
          <a:xfrm>
            <a:off x="457200" y="1962149"/>
            <a:ext cx="8229600" cy="1219200"/>
          </a:xfrm>
          <a:prstGeom prst="rect">
            <a:avLst/>
          </a:prstGeom>
        </p:spPr>
        <p:txBody>
          <a:bodyPr spcFirstLastPara="1" wrap="square" lIns="0" tIns="0" rIns="0" bIns="0" anchor="ctr" anchorCtr="0">
            <a:sp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2">
  <p:cSld name="CUSTOM_12">
    <p:bg>
      <p:bgPr>
        <a:solidFill>
          <a:schemeClr val="accent1"/>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8000"/>
          </a:blip>
          <a:srcRect l="21522" t="9813" r="9188" b="29986"/>
          <a:stretch/>
        </p:blipFill>
        <p:spPr>
          <a:xfrm>
            <a:off x="0" y="0"/>
            <a:ext cx="9144003" cy="5143501"/>
          </a:xfrm>
          <a:prstGeom prst="rect">
            <a:avLst/>
          </a:prstGeom>
          <a:noFill/>
          <a:ln>
            <a:noFill/>
          </a:ln>
        </p:spPr>
      </p:pic>
      <p:sp>
        <p:nvSpPr>
          <p:cNvPr id="34" name="Google Shape;34;p6"/>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title"/>
          </p:nvPr>
        </p:nvSpPr>
        <p:spPr>
          <a:xfrm>
            <a:off x="457200" y="1900250"/>
            <a:ext cx="4229100" cy="9939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1"/>
          </p:nvPr>
        </p:nvSpPr>
        <p:spPr>
          <a:xfrm>
            <a:off x="457200" y="1546875"/>
            <a:ext cx="4229100" cy="1848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200"/>
              <a:buNone/>
              <a:defRPr sz="1200" b="1">
                <a:solidFill>
                  <a:schemeClr val="lt1"/>
                </a:solidFill>
              </a:defRPr>
            </a:lvl1pPr>
            <a:lvl2pPr lvl="1" rtl="0">
              <a:spcBef>
                <a:spcPts val="1000"/>
              </a:spcBef>
              <a:spcAft>
                <a:spcPts val="0"/>
              </a:spcAft>
              <a:buSzPts val="1400"/>
              <a:buNone/>
              <a:defRPr/>
            </a:lvl2pPr>
            <a:lvl3pPr lvl="2" rtl="0">
              <a:spcBef>
                <a:spcPts val="1000"/>
              </a:spcBef>
              <a:spcAft>
                <a:spcPts val="0"/>
              </a:spcAft>
              <a:buSzPts val="14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457200"/>
            <a:ext cx="8229900" cy="784200"/>
          </a:xfrm>
          <a:prstGeom prst="rect">
            <a:avLst/>
          </a:prstGeom>
        </p:spPr>
        <p:txBody>
          <a:bodyPr spcFirstLastPara="1" wrap="square" lIns="0" tIns="0" rIns="0" bIns="0" anchor="t" anchorCtr="0">
            <a:spAutoFit/>
          </a:bodyPr>
          <a:lstStyle>
            <a:lvl1pPr lvl="0" algn="ctr" rtl="0">
              <a:spcBef>
                <a:spcPts val="0"/>
              </a:spcBef>
              <a:spcAft>
                <a:spcPts val="0"/>
              </a:spcAft>
              <a:buSzPts val="30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7" name="Google Shape;47;p9"/>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WHITE">
  <p:cSld name="left_photo_with_bullets_1">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0">
    <p:bg>
      <p:bgPr>
        <a:solidFill>
          <a:schemeClr val="accent1"/>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11"/>
          <p:cNvSpPr txBox="1">
            <a:spLocks noGrp="1"/>
          </p:cNvSpPr>
          <p:nvPr>
            <p:ph type="body" idx="1"/>
          </p:nvPr>
        </p:nvSpPr>
        <p:spPr>
          <a:xfrm>
            <a:off x="938225" y="1296450"/>
            <a:ext cx="5157900" cy="2046900"/>
          </a:xfrm>
          <a:prstGeom prst="rect">
            <a:avLst/>
          </a:prstGeom>
        </p:spPr>
        <p:txBody>
          <a:bodyPr spcFirstLastPara="1" wrap="square" lIns="0" tIns="0" rIns="0" bIns="0" anchor="t" anchorCtr="0">
            <a:spAutoFit/>
          </a:bodyPr>
          <a:lstStyle>
            <a:lvl1pPr marL="457200" lvl="0" indent="-368300">
              <a:spcBef>
                <a:spcPts val="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1pPr>
            <a:lvl2pPr marL="914400" lvl="1"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2pPr>
            <a:lvl3pPr marL="1371600" lvl="2"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3pPr>
            <a:lvl4pPr marL="1828800" lvl="3"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4pPr>
            <a:lvl5pPr marL="2286000" lvl="4"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5pPr>
            <a:lvl6pPr marL="2743200" lvl="5"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6pPr>
            <a:lvl7pPr marL="3200400" lvl="6"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7pPr>
            <a:lvl8pPr marL="3657600" lvl="7" indent="-368300">
              <a:spcBef>
                <a:spcPts val="1000"/>
              </a:spcBef>
              <a:spcAft>
                <a:spcPts val="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8pPr>
            <a:lvl9pPr marL="4114800" lvl="8" indent="-368300">
              <a:spcBef>
                <a:spcPts val="1000"/>
              </a:spcBef>
              <a:spcAft>
                <a:spcPts val="1000"/>
              </a:spcAft>
              <a:buClr>
                <a:schemeClr val="lt1"/>
              </a:buClr>
              <a:buSzPts val="2200"/>
              <a:buFont typeface="Inter SemiBold"/>
              <a:buChar char="●"/>
              <a:defRPr sz="2200">
                <a:solidFill>
                  <a:schemeClr val="lt1"/>
                </a:solidFill>
                <a:latin typeface="Inter SemiBold"/>
                <a:ea typeface="Inter SemiBold"/>
                <a:cs typeface="Inter SemiBold"/>
                <a:sym typeface="Inter SemiBold"/>
              </a:defRPr>
            </a:lvl9pPr>
          </a:lstStyle>
          <a:p>
            <a:endParaRPr/>
          </a:p>
        </p:txBody>
      </p:sp>
      <p:sp>
        <p:nvSpPr>
          <p:cNvPr id="53" name="Google Shape;53;p11"/>
          <p:cNvSpPr txBox="1">
            <a:spLocks noGrp="1"/>
          </p:cNvSpPr>
          <p:nvPr>
            <p:ph type="body" idx="2"/>
          </p:nvPr>
        </p:nvSpPr>
        <p:spPr>
          <a:xfrm>
            <a:off x="2048000" y="3973875"/>
            <a:ext cx="1690500" cy="184800"/>
          </a:xfrm>
          <a:prstGeom prst="rect">
            <a:avLst/>
          </a:prstGeom>
        </p:spPr>
        <p:txBody>
          <a:bodyPr spcFirstLastPara="1" wrap="square" lIns="0" tIns="0" rIns="0" bIns="0" anchor="t" anchorCtr="0">
            <a:spAutoFit/>
          </a:bodyPr>
          <a:lstStyle>
            <a:lvl1pPr marL="457200" lvl="0" indent="-304800">
              <a:spcBef>
                <a:spcPts val="0"/>
              </a:spcBef>
              <a:spcAft>
                <a:spcPts val="0"/>
              </a:spcAft>
              <a:buClr>
                <a:schemeClr val="lt1"/>
              </a:buClr>
              <a:buSzPts val="1200"/>
              <a:buChar char="➔"/>
              <a:defRPr sz="1200" b="1">
                <a:solidFill>
                  <a:schemeClr val="lt1"/>
                </a:solidFill>
              </a:defRPr>
            </a:lvl1pPr>
            <a:lvl2pPr marL="914400" lvl="1" indent="-304800">
              <a:spcBef>
                <a:spcPts val="1000"/>
              </a:spcBef>
              <a:spcAft>
                <a:spcPts val="0"/>
              </a:spcAft>
              <a:buClr>
                <a:schemeClr val="lt1"/>
              </a:buClr>
              <a:buSzPts val="1200"/>
              <a:buChar char="◆"/>
              <a:defRPr sz="1200" b="1">
                <a:solidFill>
                  <a:schemeClr val="lt1"/>
                </a:solidFill>
              </a:defRPr>
            </a:lvl2pPr>
            <a:lvl3pPr marL="1371600" lvl="2" indent="-304800">
              <a:spcBef>
                <a:spcPts val="1000"/>
              </a:spcBef>
              <a:spcAft>
                <a:spcPts val="0"/>
              </a:spcAft>
              <a:buClr>
                <a:schemeClr val="lt1"/>
              </a:buClr>
              <a:buSzPts val="1200"/>
              <a:buChar char="●"/>
              <a:defRPr sz="1200" b="1">
                <a:solidFill>
                  <a:schemeClr val="lt1"/>
                </a:solidFill>
              </a:defRPr>
            </a:lvl3pPr>
            <a:lvl4pPr marL="1828800" lvl="3" indent="-304800">
              <a:spcBef>
                <a:spcPts val="1000"/>
              </a:spcBef>
              <a:spcAft>
                <a:spcPts val="0"/>
              </a:spcAft>
              <a:buClr>
                <a:schemeClr val="lt1"/>
              </a:buClr>
              <a:buSzPts val="1200"/>
              <a:buChar char="○"/>
              <a:defRPr sz="1200" b="1">
                <a:solidFill>
                  <a:schemeClr val="lt1"/>
                </a:solidFill>
              </a:defRPr>
            </a:lvl4pPr>
            <a:lvl5pPr marL="2286000" lvl="4" indent="-304800">
              <a:spcBef>
                <a:spcPts val="1000"/>
              </a:spcBef>
              <a:spcAft>
                <a:spcPts val="0"/>
              </a:spcAft>
              <a:buClr>
                <a:schemeClr val="lt1"/>
              </a:buClr>
              <a:buSzPts val="1200"/>
              <a:buChar char="◆"/>
              <a:defRPr sz="1200" b="1">
                <a:solidFill>
                  <a:schemeClr val="lt1"/>
                </a:solidFill>
              </a:defRPr>
            </a:lvl5pPr>
            <a:lvl6pPr marL="2743200" lvl="5" indent="-304800">
              <a:spcBef>
                <a:spcPts val="1000"/>
              </a:spcBef>
              <a:spcAft>
                <a:spcPts val="0"/>
              </a:spcAft>
              <a:buClr>
                <a:schemeClr val="lt1"/>
              </a:buClr>
              <a:buSzPts val="1200"/>
              <a:buChar char="●"/>
              <a:defRPr sz="1200" b="1">
                <a:solidFill>
                  <a:schemeClr val="lt1"/>
                </a:solidFill>
              </a:defRPr>
            </a:lvl6pPr>
            <a:lvl7pPr marL="3200400" lvl="6" indent="-304800">
              <a:spcBef>
                <a:spcPts val="1000"/>
              </a:spcBef>
              <a:spcAft>
                <a:spcPts val="0"/>
              </a:spcAft>
              <a:buClr>
                <a:schemeClr val="lt1"/>
              </a:buClr>
              <a:buSzPts val="1200"/>
              <a:buChar char="○"/>
              <a:defRPr sz="1200" b="1">
                <a:solidFill>
                  <a:schemeClr val="lt1"/>
                </a:solidFill>
              </a:defRPr>
            </a:lvl7pPr>
            <a:lvl8pPr marL="3657600" lvl="7" indent="-304800">
              <a:spcBef>
                <a:spcPts val="1000"/>
              </a:spcBef>
              <a:spcAft>
                <a:spcPts val="0"/>
              </a:spcAft>
              <a:buClr>
                <a:schemeClr val="lt1"/>
              </a:buClr>
              <a:buSzPts val="1200"/>
              <a:buChar char="◆"/>
              <a:defRPr sz="1200" b="1">
                <a:solidFill>
                  <a:schemeClr val="lt1"/>
                </a:solidFill>
              </a:defRPr>
            </a:lvl8pPr>
            <a:lvl9pPr marL="4114800" lvl="8" indent="-304800">
              <a:spcBef>
                <a:spcPts val="1000"/>
              </a:spcBef>
              <a:spcAft>
                <a:spcPts val="1000"/>
              </a:spcAft>
              <a:buClr>
                <a:schemeClr val="lt1"/>
              </a:buClr>
              <a:buSzPts val="1200"/>
              <a:buChar char="●"/>
              <a:defRPr sz="1200" b="1">
                <a:solidFill>
                  <a:schemeClr val="lt1"/>
                </a:solidFill>
              </a:defRPr>
            </a:lvl9pPr>
          </a:lstStyle>
          <a:p>
            <a:endParaRPr/>
          </a:p>
        </p:txBody>
      </p:sp>
      <p:sp>
        <p:nvSpPr>
          <p:cNvPr id="54" name="Google Shape;54;p11"/>
          <p:cNvSpPr txBox="1">
            <a:spLocks noGrp="1"/>
          </p:cNvSpPr>
          <p:nvPr>
            <p:ph type="body" idx="3"/>
          </p:nvPr>
        </p:nvSpPr>
        <p:spPr>
          <a:xfrm>
            <a:off x="2048000" y="4219575"/>
            <a:ext cx="1690500" cy="184800"/>
          </a:xfrm>
          <a:prstGeom prst="rect">
            <a:avLst/>
          </a:prstGeom>
        </p:spPr>
        <p:txBody>
          <a:bodyPr spcFirstLastPara="1" wrap="square" lIns="0" tIns="0" rIns="0" bIns="0" anchor="t" anchorCtr="0">
            <a:spAutoFit/>
          </a:bodyPr>
          <a:lstStyle>
            <a:lvl1pPr marL="457200" lvl="0" indent="-292100" rtl="0">
              <a:spcBef>
                <a:spcPts val="0"/>
              </a:spcBef>
              <a:spcAft>
                <a:spcPts val="0"/>
              </a:spcAft>
              <a:buClr>
                <a:schemeClr val="lt1"/>
              </a:buClr>
              <a:buSzPts val="1000"/>
              <a:buChar char="➔"/>
              <a:defRPr sz="1000">
                <a:solidFill>
                  <a:schemeClr val="lt1"/>
                </a:solidFill>
              </a:defRPr>
            </a:lvl1pPr>
            <a:lvl2pPr marL="914400" lvl="1" indent="-292100" rtl="0">
              <a:spcBef>
                <a:spcPts val="1000"/>
              </a:spcBef>
              <a:spcAft>
                <a:spcPts val="0"/>
              </a:spcAft>
              <a:buClr>
                <a:schemeClr val="lt1"/>
              </a:buClr>
              <a:buSzPts val="1000"/>
              <a:buChar char="◆"/>
              <a:defRPr sz="1000">
                <a:solidFill>
                  <a:schemeClr val="lt1"/>
                </a:solidFill>
              </a:defRPr>
            </a:lvl2pPr>
            <a:lvl3pPr marL="1371600" lvl="2" indent="-292100" rtl="0">
              <a:spcBef>
                <a:spcPts val="1000"/>
              </a:spcBef>
              <a:spcAft>
                <a:spcPts val="0"/>
              </a:spcAft>
              <a:buClr>
                <a:schemeClr val="lt1"/>
              </a:buClr>
              <a:buSzPts val="1000"/>
              <a:buChar char="●"/>
              <a:defRPr sz="1000">
                <a:solidFill>
                  <a:schemeClr val="lt1"/>
                </a:solidFill>
              </a:defRPr>
            </a:lvl3pPr>
            <a:lvl4pPr marL="1828800" lvl="3" indent="-292100" rtl="0">
              <a:spcBef>
                <a:spcPts val="1000"/>
              </a:spcBef>
              <a:spcAft>
                <a:spcPts val="0"/>
              </a:spcAft>
              <a:buClr>
                <a:schemeClr val="lt1"/>
              </a:buClr>
              <a:buSzPts val="1000"/>
              <a:buChar char="○"/>
              <a:defRPr sz="1000">
                <a:solidFill>
                  <a:schemeClr val="lt1"/>
                </a:solidFill>
              </a:defRPr>
            </a:lvl4pPr>
            <a:lvl5pPr marL="2286000" lvl="4" indent="-292100" rtl="0">
              <a:spcBef>
                <a:spcPts val="1000"/>
              </a:spcBef>
              <a:spcAft>
                <a:spcPts val="0"/>
              </a:spcAft>
              <a:buClr>
                <a:schemeClr val="lt1"/>
              </a:buClr>
              <a:buSzPts val="1000"/>
              <a:buChar char="◆"/>
              <a:defRPr sz="1000">
                <a:solidFill>
                  <a:schemeClr val="lt1"/>
                </a:solidFill>
              </a:defRPr>
            </a:lvl5pPr>
            <a:lvl6pPr marL="2743200" lvl="5" indent="-292100" rtl="0">
              <a:spcBef>
                <a:spcPts val="1000"/>
              </a:spcBef>
              <a:spcAft>
                <a:spcPts val="0"/>
              </a:spcAft>
              <a:buClr>
                <a:schemeClr val="lt1"/>
              </a:buClr>
              <a:buSzPts val="1000"/>
              <a:buChar char="●"/>
              <a:defRPr sz="1000">
                <a:solidFill>
                  <a:schemeClr val="lt1"/>
                </a:solidFill>
              </a:defRPr>
            </a:lvl6pPr>
            <a:lvl7pPr marL="3200400" lvl="6" indent="-292100" rtl="0">
              <a:spcBef>
                <a:spcPts val="1000"/>
              </a:spcBef>
              <a:spcAft>
                <a:spcPts val="0"/>
              </a:spcAft>
              <a:buClr>
                <a:schemeClr val="lt1"/>
              </a:buClr>
              <a:buSzPts val="1000"/>
              <a:buChar char="○"/>
              <a:defRPr sz="1000">
                <a:solidFill>
                  <a:schemeClr val="lt1"/>
                </a:solidFill>
              </a:defRPr>
            </a:lvl7pPr>
            <a:lvl8pPr marL="3657600" lvl="7" indent="-292100" rtl="0">
              <a:spcBef>
                <a:spcPts val="1000"/>
              </a:spcBef>
              <a:spcAft>
                <a:spcPts val="0"/>
              </a:spcAft>
              <a:buClr>
                <a:schemeClr val="lt1"/>
              </a:buClr>
              <a:buSzPts val="1000"/>
              <a:buChar char="◆"/>
              <a:defRPr sz="1000">
                <a:solidFill>
                  <a:schemeClr val="lt1"/>
                </a:solidFill>
              </a:defRPr>
            </a:lvl8pPr>
            <a:lvl9pPr marL="4114800" lvl="8" indent="-292100" rtl="0">
              <a:spcBef>
                <a:spcPts val="1000"/>
              </a:spcBef>
              <a:spcAft>
                <a:spcPts val="1000"/>
              </a:spcAft>
              <a:buClr>
                <a:schemeClr val="lt1"/>
              </a:buClr>
              <a:buSzPts val="1000"/>
              <a:buChar char="●"/>
              <a:defRPr sz="10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DARK">
  <p:cSld name="left_photo_with_bullets_1_1_1_1_1_1_1_1_1_1">
    <p:bg>
      <p:bgPr>
        <a:solidFill>
          <a:schemeClr val="accen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57200" y="1281100"/>
            <a:ext cx="4705200" cy="2062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400"/>
              <a:buNone/>
              <a:defRPr sz="4400">
                <a:solidFill>
                  <a:srgbClr val="FFFFFF"/>
                </a:solidFill>
              </a:defRPr>
            </a:lvl2pPr>
            <a:lvl3pPr lvl="2" rtl="0">
              <a:spcBef>
                <a:spcPts val="0"/>
              </a:spcBef>
              <a:spcAft>
                <a:spcPts val="0"/>
              </a:spcAft>
              <a:buClr>
                <a:srgbClr val="FFFFFF"/>
              </a:buClr>
              <a:buSzPts val="4400"/>
              <a:buNone/>
              <a:defRPr sz="4400">
                <a:solidFill>
                  <a:srgbClr val="FFFFFF"/>
                </a:solidFill>
              </a:defRPr>
            </a:lvl3pPr>
            <a:lvl4pPr lvl="3" rtl="0">
              <a:spcBef>
                <a:spcPts val="0"/>
              </a:spcBef>
              <a:spcAft>
                <a:spcPts val="0"/>
              </a:spcAft>
              <a:buClr>
                <a:srgbClr val="FFFFFF"/>
              </a:buClr>
              <a:buSzPts val="4400"/>
              <a:buNone/>
              <a:defRPr sz="4400">
                <a:solidFill>
                  <a:srgbClr val="FFFFFF"/>
                </a:solidFill>
              </a:defRPr>
            </a:lvl4pPr>
            <a:lvl5pPr lvl="4" rtl="0">
              <a:spcBef>
                <a:spcPts val="0"/>
              </a:spcBef>
              <a:spcAft>
                <a:spcPts val="0"/>
              </a:spcAft>
              <a:buClr>
                <a:srgbClr val="FFFFFF"/>
              </a:buClr>
              <a:buSzPts val="4400"/>
              <a:buNone/>
              <a:defRPr sz="4400">
                <a:solidFill>
                  <a:srgbClr val="FFFFFF"/>
                </a:solidFill>
              </a:defRPr>
            </a:lvl5pPr>
            <a:lvl6pPr lvl="5" rtl="0">
              <a:spcBef>
                <a:spcPts val="0"/>
              </a:spcBef>
              <a:spcAft>
                <a:spcPts val="0"/>
              </a:spcAft>
              <a:buClr>
                <a:srgbClr val="FFFFFF"/>
              </a:buClr>
              <a:buSzPts val="4400"/>
              <a:buNone/>
              <a:defRPr sz="4400">
                <a:solidFill>
                  <a:srgbClr val="FFFFFF"/>
                </a:solidFill>
              </a:defRPr>
            </a:lvl6pPr>
            <a:lvl7pPr lvl="6" rtl="0">
              <a:spcBef>
                <a:spcPts val="0"/>
              </a:spcBef>
              <a:spcAft>
                <a:spcPts val="0"/>
              </a:spcAft>
              <a:buClr>
                <a:srgbClr val="FFFFFF"/>
              </a:buClr>
              <a:buSzPts val="4400"/>
              <a:buNone/>
              <a:defRPr sz="4400">
                <a:solidFill>
                  <a:srgbClr val="FFFFFF"/>
                </a:solidFill>
              </a:defRPr>
            </a:lvl7pPr>
            <a:lvl8pPr lvl="7" rtl="0">
              <a:spcBef>
                <a:spcPts val="0"/>
              </a:spcBef>
              <a:spcAft>
                <a:spcPts val="0"/>
              </a:spcAft>
              <a:buClr>
                <a:srgbClr val="FFFFFF"/>
              </a:buClr>
              <a:buSzPts val="4400"/>
              <a:buNone/>
              <a:defRPr sz="4400">
                <a:solidFill>
                  <a:srgbClr val="FFFFFF"/>
                </a:solidFill>
              </a:defRPr>
            </a:lvl8pPr>
            <a:lvl9pPr lvl="8" rtl="0">
              <a:spcBef>
                <a:spcPts val="0"/>
              </a:spcBef>
              <a:spcAft>
                <a:spcPts val="0"/>
              </a:spcAft>
              <a:buClr>
                <a:srgbClr val="FFFFFF"/>
              </a:buClr>
              <a:buSzPts val="4400"/>
              <a:buNone/>
              <a:defRPr sz="4400">
                <a:solidFill>
                  <a:srgbClr val="FFFFFF"/>
                </a:solidFill>
              </a:defRPr>
            </a:lvl9pPr>
          </a:lstStyle>
          <a:p>
            <a:endParaRPr/>
          </a:p>
        </p:txBody>
      </p:sp>
      <p:pic>
        <p:nvPicPr>
          <p:cNvPr id="57" name="Google Shape;57;p12"/>
          <p:cNvPicPr preferRelativeResize="0"/>
          <p:nvPr/>
        </p:nvPicPr>
        <p:blipFill rotWithShape="1">
          <a:blip r:embed="rId2">
            <a:alphaModFix/>
          </a:blip>
          <a:srcRect/>
          <a:stretch/>
        </p:blipFill>
        <p:spPr>
          <a:xfrm>
            <a:off x="254437" y="200650"/>
            <a:ext cx="1481876" cy="754676"/>
          </a:xfrm>
          <a:prstGeom prst="rect">
            <a:avLst/>
          </a:prstGeom>
          <a:noFill/>
          <a:ln>
            <a:noFill/>
          </a:ln>
        </p:spPr>
      </p:pic>
      <p:sp>
        <p:nvSpPr>
          <p:cNvPr id="58" name="Google Shape;58;p12"/>
          <p:cNvSpPr txBox="1">
            <a:spLocks noGrp="1"/>
          </p:cNvSpPr>
          <p:nvPr>
            <p:ph type="subTitle" idx="1"/>
          </p:nvPr>
        </p:nvSpPr>
        <p:spPr>
          <a:xfrm>
            <a:off x="457200" y="3562350"/>
            <a:ext cx="4705200" cy="512100"/>
          </a:xfrm>
          <a:prstGeom prst="rect">
            <a:avLst/>
          </a:prstGeom>
        </p:spPr>
        <p:txBody>
          <a:bodyPr spcFirstLastPara="1" wrap="square" lIns="0" tIns="0" rIns="0" bIns="0" anchor="t" anchorCtr="0">
            <a:spAutoFit/>
          </a:bodyPr>
          <a:lstStyle>
            <a:lvl1pPr lvl="0">
              <a:spcBef>
                <a:spcPts val="0"/>
              </a:spcBef>
              <a:spcAft>
                <a:spcPts val="0"/>
              </a:spcAft>
              <a:buClr>
                <a:schemeClr val="lt2"/>
              </a:buClr>
              <a:buSzPts val="1300"/>
              <a:buFont typeface="Inter Medium"/>
              <a:buNone/>
              <a:defRPr sz="1300">
                <a:solidFill>
                  <a:schemeClr val="lt2"/>
                </a:solidFill>
                <a:latin typeface="Inter Medium"/>
                <a:ea typeface="Inter Medium"/>
                <a:cs typeface="Inter Medium"/>
                <a:sym typeface="Inter Medium"/>
              </a:defRPr>
            </a:lvl1pPr>
            <a:lvl2pPr lvl="1">
              <a:spcBef>
                <a:spcPts val="1000"/>
              </a:spcBef>
              <a:spcAft>
                <a:spcPts val="0"/>
              </a:spcAft>
              <a:buSzPts val="1400"/>
              <a:buFont typeface="Inter Medium"/>
              <a:buNone/>
              <a:defRPr>
                <a:latin typeface="Inter Medium"/>
                <a:ea typeface="Inter Medium"/>
                <a:cs typeface="Inter Medium"/>
                <a:sym typeface="Inter Medium"/>
              </a:defRPr>
            </a:lvl2pPr>
            <a:lvl3pPr lvl="2">
              <a:spcBef>
                <a:spcPts val="1000"/>
              </a:spcBef>
              <a:spcAft>
                <a:spcPts val="0"/>
              </a:spcAft>
              <a:buSzPts val="1400"/>
              <a:buFont typeface="Inter Medium"/>
              <a:buNone/>
              <a:defRPr>
                <a:latin typeface="Inter Medium"/>
                <a:ea typeface="Inter Medium"/>
                <a:cs typeface="Inter Medium"/>
                <a:sym typeface="Inter Medium"/>
              </a:defRPr>
            </a:lvl3pPr>
            <a:lvl4pPr lvl="3">
              <a:spcBef>
                <a:spcPts val="1000"/>
              </a:spcBef>
              <a:spcAft>
                <a:spcPts val="0"/>
              </a:spcAft>
              <a:buSzPts val="1400"/>
              <a:buFont typeface="Inter Medium"/>
              <a:buNone/>
              <a:defRPr>
                <a:latin typeface="Inter Medium"/>
                <a:ea typeface="Inter Medium"/>
                <a:cs typeface="Inter Medium"/>
                <a:sym typeface="Inter Medium"/>
              </a:defRPr>
            </a:lvl4pPr>
            <a:lvl5pPr lvl="4">
              <a:spcBef>
                <a:spcPts val="1000"/>
              </a:spcBef>
              <a:spcAft>
                <a:spcPts val="0"/>
              </a:spcAft>
              <a:buSzPts val="1400"/>
              <a:buFont typeface="Inter Medium"/>
              <a:buNone/>
              <a:defRPr>
                <a:latin typeface="Inter Medium"/>
                <a:ea typeface="Inter Medium"/>
                <a:cs typeface="Inter Medium"/>
                <a:sym typeface="Inter Medium"/>
              </a:defRPr>
            </a:lvl5pPr>
            <a:lvl6pPr lvl="5">
              <a:spcBef>
                <a:spcPts val="1000"/>
              </a:spcBef>
              <a:spcAft>
                <a:spcPts val="0"/>
              </a:spcAft>
              <a:buSzPts val="1400"/>
              <a:buFont typeface="Inter Medium"/>
              <a:buNone/>
              <a:defRPr>
                <a:latin typeface="Inter Medium"/>
                <a:ea typeface="Inter Medium"/>
                <a:cs typeface="Inter Medium"/>
                <a:sym typeface="Inter Medium"/>
              </a:defRPr>
            </a:lvl6pPr>
            <a:lvl7pPr lvl="6">
              <a:spcBef>
                <a:spcPts val="1000"/>
              </a:spcBef>
              <a:spcAft>
                <a:spcPts val="0"/>
              </a:spcAft>
              <a:buSzPts val="1400"/>
              <a:buFont typeface="Inter Medium"/>
              <a:buNone/>
              <a:defRPr>
                <a:latin typeface="Inter Medium"/>
                <a:ea typeface="Inter Medium"/>
                <a:cs typeface="Inter Medium"/>
                <a:sym typeface="Inter Medium"/>
              </a:defRPr>
            </a:lvl7pPr>
            <a:lvl8pPr lvl="7">
              <a:spcBef>
                <a:spcPts val="1000"/>
              </a:spcBef>
              <a:spcAft>
                <a:spcPts val="0"/>
              </a:spcAft>
              <a:buSzPts val="1400"/>
              <a:buFont typeface="Inter Medium"/>
              <a:buNone/>
              <a:defRPr>
                <a:latin typeface="Inter Medium"/>
                <a:ea typeface="Inter Medium"/>
                <a:cs typeface="Inter Medium"/>
                <a:sym typeface="Inter Medium"/>
              </a:defRPr>
            </a:lvl8pPr>
            <a:lvl9pPr lvl="8">
              <a:spcBef>
                <a:spcPts val="1000"/>
              </a:spcBef>
              <a:spcAft>
                <a:spcPts val="1000"/>
              </a:spcAft>
              <a:buSzPts val="1400"/>
              <a:buFont typeface="Inter Medium"/>
              <a:buNone/>
              <a:defRPr>
                <a:latin typeface="Inter Medium"/>
                <a:ea typeface="Inter Medium"/>
                <a:cs typeface="Inter Medium"/>
                <a:sym typeface="Inter Medium"/>
              </a:defRPr>
            </a:lvl9pPr>
          </a:lstStyle>
          <a:p>
            <a:endParaRPr/>
          </a:p>
        </p:txBody>
      </p:sp>
      <p:sp>
        <p:nvSpPr>
          <p:cNvPr id="59" name="Google Shape;59;p12"/>
          <p:cNvSpPr txBox="1">
            <a:spLocks noGrp="1"/>
          </p:cNvSpPr>
          <p:nvPr>
            <p:ph type="body" idx="2"/>
          </p:nvPr>
        </p:nvSpPr>
        <p:spPr>
          <a:xfrm>
            <a:off x="457200" y="4603350"/>
            <a:ext cx="4944900" cy="183000"/>
          </a:xfrm>
          <a:prstGeom prst="rect">
            <a:avLst/>
          </a:prstGeom>
        </p:spPr>
        <p:txBody>
          <a:bodyPr spcFirstLastPara="1" wrap="square" lIns="0" tIns="0" rIns="0" bIns="0" anchor="b" anchorCtr="0">
            <a:noAutofit/>
          </a:bodyPr>
          <a:lstStyle>
            <a:lvl1pPr marL="457200" lvl="0"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1pPr>
            <a:lvl2pPr marL="914400" lvl="1"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2pPr>
            <a:lvl3pPr marL="1371600" lvl="2"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3pPr>
            <a:lvl4pPr marL="1828800" lvl="3"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4pPr>
            <a:lvl5pPr marL="2286000" lvl="4"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5pPr>
            <a:lvl6pPr marL="2743200" lvl="5"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6pPr>
            <a:lvl7pPr marL="3200400" lvl="6"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7pPr>
            <a:lvl8pPr marL="3657600" lvl="7"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8pPr>
            <a:lvl9pPr marL="4114800" lvl="8" indent="-279400">
              <a:lnSpc>
                <a:spcPct val="85000"/>
              </a:lnSpc>
              <a:spcBef>
                <a:spcPts val="0"/>
              </a:spcBef>
              <a:spcAft>
                <a:spcPts val="0"/>
              </a:spcAft>
              <a:buClr>
                <a:schemeClr val="lt1"/>
              </a:buClr>
              <a:buSzPts val="800"/>
              <a:buFont typeface="Inter Medium"/>
              <a:buChar char="●"/>
              <a:defRPr sz="800">
                <a:solidFill>
                  <a:schemeClr val="lt1"/>
                </a:solidFill>
                <a:latin typeface="Inter Medium"/>
                <a:ea typeface="Inter Medium"/>
                <a:cs typeface="Inter Medium"/>
                <a:sym typeface="Inter Medium"/>
              </a:defRPr>
            </a:lvl9pPr>
          </a:lstStyle>
          <a:p>
            <a:endParaRPr/>
          </a:p>
        </p:txBody>
      </p:sp>
      <p:pic>
        <p:nvPicPr>
          <p:cNvPr id="60" name="Google Shape;60;p12"/>
          <p:cNvPicPr preferRelativeResize="0"/>
          <p:nvPr/>
        </p:nvPicPr>
        <p:blipFill rotWithShape="1">
          <a:blip r:embed="rId3">
            <a:alphaModFix/>
          </a:blip>
          <a:srcRect l="14715" r="27916"/>
          <a:stretch/>
        </p:blipFill>
        <p:spPr>
          <a:xfrm>
            <a:off x="3898100" y="0"/>
            <a:ext cx="5245901" cy="5143501"/>
          </a:xfrm>
          <a:prstGeom prst="rect">
            <a:avLst/>
          </a:prstGeom>
          <a:noFill/>
          <a:ln>
            <a:noFill/>
          </a:ln>
        </p:spPr>
      </p:pic>
      <p:sp>
        <p:nvSpPr>
          <p:cNvPr id="61" name="Google Shape;61;p12"/>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solidFill>
                  <a:schemeClr val="lt1"/>
                </a:solidFill>
                <a:latin typeface="Inter Medium"/>
                <a:ea typeface="Inter Medium"/>
                <a:cs typeface="Inter Medium"/>
                <a:sym typeface="Inter Medium"/>
              </a:defRPr>
            </a:lvl1pPr>
            <a:lvl2pPr lvl="1">
              <a:buNone/>
              <a:defRPr>
                <a:solidFill>
                  <a:schemeClr val="lt1"/>
                </a:solidFill>
                <a:latin typeface="Inter Medium"/>
                <a:ea typeface="Inter Medium"/>
                <a:cs typeface="Inter Medium"/>
                <a:sym typeface="Inter Medium"/>
              </a:defRPr>
            </a:lvl2pPr>
            <a:lvl3pPr lvl="2">
              <a:buNone/>
              <a:defRPr>
                <a:solidFill>
                  <a:schemeClr val="lt1"/>
                </a:solidFill>
                <a:latin typeface="Inter Medium"/>
                <a:ea typeface="Inter Medium"/>
                <a:cs typeface="Inter Medium"/>
                <a:sym typeface="Inter Medium"/>
              </a:defRPr>
            </a:lvl3pPr>
            <a:lvl4pPr lvl="3">
              <a:buNone/>
              <a:defRPr>
                <a:solidFill>
                  <a:schemeClr val="lt1"/>
                </a:solidFill>
                <a:latin typeface="Inter Medium"/>
                <a:ea typeface="Inter Medium"/>
                <a:cs typeface="Inter Medium"/>
                <a:sym typeface="Inter Medium"/>
              </a:defRPr>
            </a:lvl4pPr>
            <a:lvl5pPr lvl="4">
              <a:buNone/>
              <a:defRPr>
                <a:solidFill>
                  <a:schemeClr val="lt1"/>
                </a:solidFill>
                <a:latin typeface="Inter Medium"/>
                <a:ea typeface="Inter Medium"/>
                <a:cs typeface="Inter Medium"/>
                <a:sym typeface="Inter Medium"/>
              </a:defRPr>
            </a:lvl5pPr>
            <a:lvl6pPr lvl="5">
              <a:buNone/>
              <a:defRPr>
                <a:solidFill>
                  <a:schemeClr val="lt1"/>
                </a:solidFill>
                <a:latin typeface="Inter Medium"/>
                <a:ea typeface="Inter Medium"/>
                <a:cs typeface="Inter Medium"/>
                <a:sym typeface="Inter Medium"/>
              </a:defRPr>
            </a:lvl6pPr>
            <a:lvl7pPr lvl="6">
              <a:buNone/>
              <a:defRPr>
                <a:solidFill>
                  <a:schemeClr val="lt1"/>
                </a:solidFill>
                <a:latin typeface="Inter Medium"/>
                <a:ea typeface="Inter Medium"/>
                <a:cs typeface="Inter Medium"/>
                <a:sym typeface="Inter Medium"/>
              </a:defRPr>
            </a:lvl7pPr>
            <a:lvl8pPr lvl="7">
              <a:buNone/>
              <a:defRPr>
                <a:solidFill>
                  <a:schemeClr val="lt1"/>
                </a:solidFill>
                <a:latin typeface="Inter Medium"/>
                <a:ea typeface="Inter Medium"/>
                <a:cs typeface="Inter Medium"/>
                <a:sym typeface="Inter Medium"/>
              </a:defRPr>
            </a:lvl8pPr>
            <a:lvl9pPr lvl="8">
              <a:buNone/>
              <a:defRPr>
                <a:solidFill>
                  <a:schemeClr val="lt1"/>
                </a:solidFill>
                <a:latin typeface="Inter Medium"/>
                <a:ea typeface="Inter Medium"/>
                <a:cs typeface="Inter Medium"/>
                <a:sym typeface="Inter Medium"/>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LIGHT ">
  <p:cSld name="left_photo_with_bullets_1_1_1_1_1_1_1_1_1_1_1_1">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57200" y="1123950"/>
            <a:ext cx="4229100" cy="22194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4000"/>
              <a:buNone/>
              <a:defRPr sz="4000"/>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64" name="Google Shape;64;p13"/>
          <p:cNvSpPr txBox="1">
            <a:spLocks noGrp="1"/>
          </p:cNvSpPr>
          <p:nvPr>
            <p:ph type="body" idx="1"/>
          </p:nvPr>
        </p:nvSpPr>
        <p:spPr>
          <a:xfrm>
            <a:off x="457200" y="4447700"/>
            <a:ext cx="4229100" cy="338400"/>
          </a:xfrm>
          <a:prstGeom prst="rect">
            <a:avLst/>
          </a:prstGeom>
          <a:noFill/>
          <a:ln>
            <a:noFill/>
          </a:ln>
        </p:spPr>
        <p:txBody>
          <a:bodyPr spcFirstLastPara="1" wrap="square" lIns="0" tIns="0" rIns="0" bIns="0" anchor="b" anchorCtr="0">
            <a:noAutofit/>
          </a:bodyPr>
          <a:lstStyle>
            <a:lvl1pPr marL="457200" lvl="0" indent="-279400" algn="l" rtl="0">
              <a:lnSpc>
                <a:spcPct val="85000"/>
              </a:lnSpc>
              <a:spcBef>
                <a:spcPts val="0"/>
              </a:spcBef>
              <a:spcAft>
                <a:spcPts val="0"/>
              </a:spcAft>
              <a:buClr>
                <a:schemeClr val="dk2"/>
              </a:buClr>
              <a:buSzPts val="800"/>
              <a:buChar char="➔"/>
              <a:defRPr sz="800">
                <a:solidFill>
                  <a:schemeClr val="dk2"/>
                </a:solidFill>
              </a:defRPr>
            </a:lvl1pPr>
            <a:lvl2pPr marL="914400" lvl="1" indent="-279400" algn="l" rtl="0">
              <a:lnSpc>
                <a:spcPct val="85000"/>
              </a:lnSpc>
              <a:spcBef>
                <a:spcPts val="0"/>
              </a:spcBef>
              <a:spcAft>
                <a:spcPts val="0"/>
              </a:spcAft>
              <a:buClr>
                <a:schemeClr val="dk2"/>
              </a:buClr>
              <a:buSzPts val="800"/>
              <a:buChar char="◆"/>
              <a:defRPr sz="800">
                <a:solidFill>
                  <a:schemeClr val="dk2"/>
                </a:solidFill>
              </a:defRPr>
            </a:lvl2pPr>
            <a:lvl3pPr marL="1371600" lvl="2" indent="-279400" algn="l" rtl="0">
              <a:lnSpc>
                <a:spcPct val="85000"/>
              </a:lnSpc>
              <a:spcBef>
                <a:spcPts val="0"/>
              </a:spcBef>
              <a:spcAft>
                <a:spcPts val="0"/>
              </a:spcAft>
              <a:buClr>
                <a:schemeClr val="dk2"/>
              </a:buClr>
              <a:buSzPts val="800"/>
              <a:buChar char="●"/>
              <a:defRPr sz="800">
                <a:solidFill>
                  <a:schemeClr val="dk2"/>
                </a:solidFill>
              </a:defRPr>
            </a:lvl3pPr>
            <a:lvl4pPr marL="1828800" lvl="3" indent="-279400" algn="l" rtl="0">
              <a:lnSpc>
                <a:spcPct val="85000"/>
              </a:lnSpc>
              <a:spcBef>
                <a:spcPts val="0"/>
              </a:spcBef>
              <a:spcAft>
                <a:spcPts val="0"/>
              </a:spcAft>
              <a:buClr>
                <a:schemeClr val="dk2"/>
              </a:buClr>
              <a:buSzPts val="800"/>
              <a:buChar char="○"/>
              <a:defRPr sz="800">
                <a:solidFill>
                  <a:schemeClr val="dk2"/>
                </a:solidFill>
              </a:defRPr>
            </a:lvl4pPr>
            <a:lvl5pPr marL="2286000" lvl="4" indent="-279400" algn="l" rtl="0">
              <a:lnSpc>
                <a:spcPct val="85000"/>
              </a:lnSpc>
              <a:spcBef>
                <a:spcPts val="0"/>
              </a:spcBef>
              <a:spcAft>
                <a:spcPts val="0"/>
              </a:spcAft>
              <a:buClr>
                <a:schemeClr val="dk2"/>
              </a:buClr>
              <a:buSzPts val="800"/>
              <a:buChar char="◆"/>
              <a:defRPr sz="800">
                <a:solidFill>
                  <a:schemeClr val="dk2"/>
                </a:solidFill>
              </a:defRPr>
            </a:lvl5pPr>
            <a:lvl6pPr marL="2743200" lvl="5" indent="-279400" algn="l" rtl="0">
              <a:lnSpc>
                <a:spcPct val="85000"/>
              </a:lnSpc>
              <a:spcBef>
                <a:spcPts val="0"/>
              </a:spcBef>
              <a:spcAft>
                <a:spcPts val="0"/>
              </a:spcAft>
              <a:buClr>
                <a:schemeClr val="dk2"/>
              </a:buClr>
              <a:buSzPts val="800"/>
              <a:buChar char="●"/>
              <a:defRPr sz="800">
                <a:solidFill>
                  <a:schemeClr val="dk2"/>
                </a:solidFill>
              </a:defRPr>
            </a:lvl6pPr>
            <a:lvl7pPr marL="3200400" lvl="6" indent="-279400" algn="l" rtl="0">
              <a:lnSpc>
                <a:spcPct val="85000"/>
              </a:lnSpc>
              <a:spcBef>
                <a:spcPts val="0"/>
              </a:spcBef>
              <a:spcAft>
                <a:spcPts val="0"/>
              </a:spcAft>
              <a:buClr>
                <a:schemeClr val="dk2"/>
              </a:buClr>
              <a:buSzPts val="800"/>
              <a:buChar char="○"/>
              <a:defRPr sz="800">
                <a:solidFill>
                  <a:schemeClr val="dk2"/>
                </a:solidFill>
              </a:defRPr>
            </a:lvl7pPr>
            <a:lvl8pPr marL="3657600" lvl="7" indent="-279400" algn="l" rtl="0">
              <a:lnSpc>
                <a:spcPct val="85000"/>
              </a:lnSpc>
              <a:spcBef>
                <a:spcPts val="0"/>
              </a:spcBef>
              <a:spcAft>
                <a:spcPts val="0"/>
              </a:spcAft>
              <a:buClr>
                <a:schemeClr val="dk2"/>
              </a:buClr>
              <a:buSzPts val="800"/>
              <a:buChar char="◆"/>
              <a:defRPr sz="800">
                <a:solidFill>
                  <a:schemeClr val="dk2"/>
                </a:solidFill>
              </a:defRPr>
            </a:lvl8pPr>
            <a:lvl9pPr marL="4114800" lvl="8" indent="-279400" algn="l" rtl="0">
              <a:lnSpc>
                <a:spcPct val="85000"/>
              </a:lnSpc>
              <a:spcBef>
                <a:spcPts val="0"/>
              </a:spcBef>
              <a:spcAft>
                <a:spcPts val="0"/>
              </a:spcAft>
              <a:buClr>
                <a:schemeClr val="dk2"/>
              </a:buClr>
              <a:buSzPts val="800"/>
              <a:buChar char="●"/>
              <a:defRPr sz="800">
                <a:solidFill>
                  <a:schemeClr val="dk2"/>
                </a:solidFill>
              </a:defRPr>
            </a:lvl9pPr>
          </a:lstStyle>
          <a:p>
            <a:endParaRPr/>
          </a:p>
        </p:txBody>
      </p:sp>
      <p:sp>
        <p:nvSpPr>
          <p:cNvPr id="65" name="Google Shape;65;p13"/>
          <p:cNvSpPr txBox="1">
            <a:spLocks noGrp="1"/>
          </p:cNvSpPr>
          <p:nvPr>
            <p:ph type="title" idx="2"/>
          </p:nvPr>
        </p:nvSpPr>
        <p:spPr>
          <a:xfrm>
            <a:off x="457200" y="3569125"/>
            <a:ext cx="4229100" cy="5268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chemeClr val="accent1"/>
              </a:buClr>
              <a:buSzPts val="1300"/>
              <a:buFont typeface="Inter Medium"/>
              <a:buNone/>
              <a:defRPr sz="1300" b="0">
                <a:solidFill>
                  <a:schemeClr val="accent1"/>
                </a:solidFill>
                <a:latin typeface="Inter Medium"/>
                <a:ea typeface="Inter Medium"/>
                <a:cs typeface="Inter Medium"/>
                <a:sym typeface="Inter Medium"/>
              </a:defRPr>
            </a:lvl1pPr>
            <a:lvl2pPr lvl="1"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2pPr>
            <a:lvl3pPr lvl="2"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3pPr>
            <a:lvl4pPr lvl="3"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4pPr>
            <a:lvl5pPr lvl="4"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5pPr>
            <a:lvl6pPr lvl="5"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6pPr>
            <a:lvl7pPr lvl="6"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7pPr>
            <a:lvl8pPr lvl="7"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8pPr>
            <a:lvl9pPr lvl="8" rtl="0">
              <a:spcBef>
                <a:spcPts val="0"/>
              </a:spcBef>
              <a:spcAft>
                <a:spcPts val="0"/>
              </a:spcAft>
              <a:buClr>
                <a:schemeClr val="accent1"/>
              </a:buClr>
              <a:buSzPts val="1800"/>
              <a:buFont typeface="Poppins"/>
              <a:buNone/>
              <a:defRPr>
                <a:solidFill>
                  <a:schemeClr val="accent1"/>
                </a:solidFill>
                <a:latin typeface="Poppins"/>
                <a:ea typeface="Poppins"/>
                <a:cs typeface="Poppins"/>
                <a:sym typeface="Poppins"/>
              </a:defRPr>
            </a:lvl9pPr>
          </a:lstStyle>
          <a:p>
            <a:endParaRPr/>
          </a:p>
        </p:txBody>
      </p:sp>
      <p:sp>
        <p:nvSpPr>
          <p:cNvPr id="66" name="Google Shape;66;p13"/>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pic>
        <p:nvPicPr>
          <p:cNvPr id="67" name="Google Shape;67;p13"/>
          <p:cNvPicPr preferRelativeResize="0"/>
          <p:nvPr/>
        </p:nvPicPr>
        <p:blipFill rotWithShape="1">
          <a:blip r:embed="rId2">
            <a:alphaModFix/>
          </a:blip>
          <a:srcRect l="5970" r="5970"/>
          <a:stretch/>
        </p:blipFill>
        <p:spPr>
          <a:xfrm>
            <a:off x="333375" y="200650"/>
            <a:ext cx="1304924" cy="7546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 PURPLE HAZE">
  <p:cSld name="navy_divider">
    <p:spTree>
      <p:nvGrpSpPr>
        <p:cNvPr id="1" name="Shape 68"/>
        <p:cNvGrpSpPr/>
        <p:nvPr/>
      </p:nvGrpSpPr>
      <p:grpSpPr>
        <a:xfrm>
          <a:off x="0" y="0"/>
          <a:ext cx="0" cy="0"/>
          <a:chOff x="0" y="0"/>
          <a:chExt cx="0" cy="0"/>
        </a:xfrm>
      </p:grpSpPr>
      <p:sp>
        <p:nvSpPr>
          <p:cNvPr id="69" name="Google Shape;69;p14"/>
          <p:cNvSpPr/>
          <p:nvPr/>
        </p:nvSpPr>
        <p:spPr>
          <a:xfrm>
            <a:off x="-75"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0" name="Google Shape;70;p14"/>
          <p:cNvPicPr preferRelativeResize="0"/>
          <p:nvPr/>
        </p:nvPicPr>
        <p:blipFill rotWithShape="1">
          <a:blip r:embed="rId2">
            <a:alphaModFix amt="8000"/>
          </a:blip>
          <a:srcRect l="21522" t="9813" r="9188" b="29986"/>
          <a:stretch/>
        </p:blipFill>
        <p:spPr>
          <a:xfrm>
            <a:off x="0" y="0"/>
            <a:ext cx="9144003" cy="5143501"/>
          </a:xfrm>
          <a:prstGeom prst="rect">
            <a:avLst/>
          </a:prstGeom>
          <a:noFill/>
          <a:ln>
            <a:noFill/>
          </a:ln>
        </p:spPr>
      </p:pic>
      <p:sp>
        <p:nvSpPr>
          <p:cNvPr id="71" name="Google Shape;71;p14"/>
          <p:cNvSpPr txBox="1">
            <a:spLocks noGrp="1"/>
          </p:cNvSpPr>
          <p:nvPr>
            <p:ph type="title"/>
          </p:nvPr>
        </p:nvSpPr>
        <p:spPr>
          <a:xfrm>
            <a:off x="457275" y="457200"/>
            <a:ext cx="8229600" cy="26493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chemeClr val="lt1"/>
              </a:buClr>
              <a:buSzPts val="3000"/>
              <a:buNone/>
              <a:defRPr i="0" u="none" strike="noStrike" cap="none">
                <a:solidFill>
                  <a:schemeClr val="lt1"/>
                </a:solidFill>
              </a:defRPr>
            </a:lvl1pPr>
            <a:lvl2pPr lvl="1"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2pPr>
            <a:lvl3pPr lvl="2"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3pPr>
            <a:lvl4pPr lvl="3"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4pPr>
            <a:lvl5pPr lvl="4"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5pPr>
            <a:lvl6pPr lvl="5"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6pPr>
            <a:lvl7pPr lvl="6"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7pPr>
            <a:lvl8pPr lvl="7"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8pPr>
            <a:lvl9pPr lvl="8" rtl="0">
              <a:spcBef>
                <a:spcPts val="0"/>
              </a:spcBef>
              <a:spcAft>
                <a:spcPts val="0"/>
              </a:spcAft>
              <a:buClr>
                <a:schemeClr val="lt1"/>
              </a:buClr>
              <a:buSzPts val="2800"/>
              <a:buFont typeface="Inter SemiBold"/>
              <a:buNone/>
              <a:defRPr sz="2800" b="0">
                <a:solidFill>
                  <a:schemeClr val="lt1"/>
                </a:solidFill>
                <a:latin typeface="Inter SemiBold"/>
                <a:ea typeface="Inter SemiBold"/>
                <a:cs typeface="Inter SemiBold"/>
                <a:sym typeface="Inter SemiBold"/>
              </a:defRPr>
            </a:lvl9pPr>
          </a:lstStyle>
          <a:p>
            <a:endParaRPr/>
          </a:p>
        </p:txBody>
      </p:sp>
      <p:sp>
        <p:nvSpPr>
          <p:cNvPr id="72" name="Google Shape;72;p14"/>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78450" y="380238"/>
            <a:ext cx="7886700" cy="993900"/>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lvl="1">
              <a:lnSpc>
                <a:spcPct val="90000"/>
              </a:lnSpc>
              <a:spcBef>
                <a:spcPts val="0"/>
              </a:spcBef>
              <a:spcAft>
                <a:spcPts val="0"/>
              </a:spcAft>
              <a:buSzPts val="1400"/>
              <a:buFont typeface="Inter"/>
              <a:buNone/>
              <a:defRPr sz="1800" b="1">
                <a:latin typeface="Inter"/>
                <a:ea typeface="Inter"/>
                <a:cs typeface="Inter"/>
                <a:sym typeface="Inter"/>
              </a:defRPr>
            </a:lvl2pPr>
            <a:lvl3pPr lvl="2">
              <a:lnSpc>
                <a:spcPct val="90000"/>
              </a:lnSpc>
              <a:spcBef>
                <a:spcPts val="0"/>
              </a:spcBef>
              <a:spcAft>
                <a:spcPts val="0"/>
              </a:spcAft>
              <a:buSzPts val="1400"/>
              <a:buFont typeface="Inter"/>
              <a:buNone/>
              <a:defRPr sz="1800" b="1">
                <a:latin typeface="Inter"/>
                <a:ea typeface="Inter"/>
                <a:cs typeface="Inter"/>
                <a:sym typeface="Inter"/>
              </a:defRPr>
            </a:lvl3pPr>
            <a:lvl4pPr lvl="3">
              <a:lnSpc>
                <a:spcPct val="90000"/>
              </a:lnSpc>
              <a:spcBef>
                <a:spcPts val="0"/>
              </a:spcBef>
              <a:spcAft>
                <a:spcPts val="0"/>
              </a:spcAft>
              <a:buSzPts val="1400"/>
              <a:buFont typeface="Inter"/>
              <a:buNone/>
              <a:defRPr sz="1800" b="1">
                <a:latin typeface="Inter"/>
                <a:ea typeface="Inter"/>
                <a:cs typeface="Inter"/>
                <a:sym typeface="Inter"/>
              </a:defRPr>
            </a:lvl4pPr>
            <a:lvl5pPr lvl="4">
              <a:lnSpc>
                <a:spcPct val="90000"/>
              </a:lnSpc>
              <a:spcBef>
                <a:spcPts val="0"/>
              </a:spcBef>
              <a:spcAft>
                <a:spcPts val="0"/>
              </a:spcAft>
              <a:buSzPts val="1400"/>
              <a:buFont typeface="Inter"/>
              <a:buNone/>
              <a:defRPr sz="1800" b="1">
                <a:latin typeface="Inter"/>
                <a:ea typeface="Inter"/>
                <a:cs typeface="Inter"/>
                <a:sym typeface="Inter"/>
              </a:defRPr>
            </a:lvl5pPr>
            <a:lvl6pPr lvl="5">
              <a:lnSpc>
                <a:spcPct val="90000"/>
              </a:lnSpc>
              <a:spcBef>
                <a:spcPts val="0"/>
              </a:spcBef>
              <a:spcAft>
                <a:spcPts val="0"/>
              </a:spcAft>
              <a:buSzPts val="1400"/>
              <a:buFont typeface="Inter"/>
              <a:buNone/>
              <a:defRPr sz="1800" b="1">
                <a:latin typeface="Inter"/>
                <a:ea typeface="Inter"/>
                <a:cs typeface="Inter"/>
                <a:sym typeface="Inter"/>
              </a:defRPr>
            </a:lvl6pPr>
            <a:lvl7pPr lvl="6">
              <a:lnSpc>
                <a:spcPct val="90000"/>
              </a:lnSpc>
              <a:spcBef>
                <a:spcPts val="0"/>
              </a:spcBef>
              <a:spcAft>
                <a:spcPts val="0"/>
              </a:spcAft>
              <a:buSzPts val="1400"/>
              <a:buFont typeface="Inter"/>
              <a:buNone/>
              <a:defRPr sz="1800" b="1">
                <a:latin typeface="Inter"/>
                <a:ea typeface="Inter"/>
                <a:cs typeface="Inter"/>
                <a:sym typeface="Inter"/>
              </a:defRPr>
            </a:lvl7pPr>
            <a:lvl8pPr lvl="7">
              <a:lnSpc>
                <a:spcPct val="90000"/>
              </a:lnSpc>
              <a:spcBef>
                <a:spcPts val="0"/>
              </a:spcBef>
              <a:spcAft>
                <a:spcPts val="0"/>
              </a:spcAft>
              <a:buSzPts val="1400"/>
              <a:buFont typeface="Inter"/>
              <a:buNone/>
              <a:defRPr sz="1800" b="1">
                <a:latin typeface="Inter"/>
                <a:ea typeface="Inter"/>
                <a:cs typeface="Inter"/>
                <a:sym typeface="Inter"/>
              </a:defRPr>
            </a:lvl8pPr>
            <a:lvl9pPr lvl="8">
              <a:lnSpc>
                <a:spcPct val="90000"/>
              </a:lnSpc>
              <a:spcBef>
                <a:spcPts val="0"/>
              </a:spcBef>
              <a:spcAft>
                <a:spcPts val="0"/>
              </a:spcAft>
              <a:buSzPts val="1400"/>
              <a:buFont typeface="Inter"/>
              <a:buNone/>
              <a:defRPr sz="1800" b="1">
                <a:latin typeface="Inter"/>
                <a:ea typeface="Inter"/>
                <a:cs typeface="Inter"/>
                <a:sym typeface="Inter"/>
              </a:defRPr>
            </a:lvl9pPr>
          </a:lstStyle>
          <a:p>
            <a:endParaRPr/>
          </a:p>
        </p:txBody>
      </p:sp>
      <p:sp>
        <p:nvSpPr>
          <p:cNvPr id="11" name="Google Shape;11;p1"/>
          <p:cNvSpPr txBox="1">
            <a:spLocks noGrp="1"/>
          </p:cNvSpPr>
          <p:nvPr>
            <p:ph type="body" idx="1"/>
          </p:nvPr>
        </p:nvSpPr>
        <p:spPr>
          <a:xfrm>
            <a:off x="628650" y="1370013"/>
            <a:ext cx="7886700" cy="3262312"/>
          </a:xfrm>
          <a:prstGeom prst="rect">
            <a:avLst/>
          </a:prstGeom>
          <a:noFill/>
          <a:ln>
            <a:noFill/>
          </a:ln>
        </p:spPr>
        <p:txBody>
          <a:bodyPr spcFirstLastPara="1" wrap="square" lIns="0" tIns="0" rIns="0" bIns="0" anchor="t" anchorCtr="0">
            <a:spAutoFit/>
          </a:bodyPr>
          <a:lstStyle>
            <a:lvl1pPr marL="457200" marR="0" lvl="0" indent="-317500" algn="l" rtl="0">
              <a:lnSpc>
                <a:spcPct val="115000"/>
              </a:lnSpc>
              <a:spcBef>
                <a:spcPts val="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1pPr>
            <a:lvl2pPr marL="914400" marR="0" lvl="1"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2pPr>
            <a:lvl3pPr marL="1371600" marR="0" lvl="2"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3pPr>
            <a:lvl4pPr marL="1828800" marR="0" lvl="3"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4pPr>
            <a:lvl5pPr marL="2286000" marR="0" lvl="4"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5pPr>
            <a:lvl6pPr marL="2743200" marR="0" lvl="5"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6pPr>
            <a:lvl7pPr marL="3200400" marR="0" lvl="6"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7pPr>
            <a:lvl8pPr marL="3657600" marR="0" lvl="7" indent="-317500" algn="l" rtl="0">
              <a:lnSpc>
                <a:spcPct val="115000"/>
              </a:lnSpc>
              <a:spcBef>
                <a:spcPts val="1000"/>
              </a:spcBef>
              <a:spcAft>
                <a:spcPts val="0"/>
              </a:spcAft>
              <a:buClr>
                <a:schemeClr val="dk2"/>
              </a:buClr>
              <a:buSzPts val="1400"/>
              <a:buFont typeface="Inter"/>
              <a:buChar char="◆"/>
              <a:defRPr i="0" u="none" strike="noStrike" cap="none">
                <a:solidFill>
                  <a:schemeClr val="dk2"/>
                </a:solidFill>
                <a:latin typeface="Inter"/>
                <a:ea typeface="Inter"/>
                <a:cs typeface="Inter"/>
                <a:sym typeface="Inter"/>
              </a:defRPr>
            </a:lvl8pPr>
            <a:lvl9pPr marL="4114800" marR="0" lvl="8" indent="-317500" algn="l" rtl="0">
              <a:lnSpc>
                <a:spcPct val="115000"/>
              </a:lnSpc>
              <a:spcBef>
                <a:spcPts val="1000"/>
              </a:spcBef>
              <a:spcAft>
                <a:spcPts val="1000"/>
              </a:spcAft>
              <a:buClr>
                <a:schemeClr val="dk2"/>
              </a:buClr>
              <a:buSzPts val="1400"/>
              <a:buFont typeface="Inter"/>
              <a:buChar char="●"/>
              <a:defRPr i="0" u="none" strike="noStrike" cap="none">
                <a:solidFill>
                  <a:schemeClr val="dk2"/>
                </a:solidFill>
                <a:latin typeface="Inter"/>
                <a:ea typeface="Inter"/>
                <a:cs typeface="Inter"/>
                <a:sym typeface="Inter"/>
              </a:defRPr>
            </a:lvl9pPr>
          </a:lstStyle>
          <a:p>
            <a:endParaRPr/>
          </a:p>
        </p:txBody>
      </p:sp>
      <p:sp>
        <p:nvSpPr>
          <p:cNvPr id="12" name="Google Shape;12;p1"/>
          <p:cNvSpPr txBox="1">
            <a:spLocks noGrp="1"/>
          </p:cNvSpPr>
          <p:nvPr>
            <p:ph type="sldNum" idx="12"/>
          </p:nvPr>
        </p:nvSpPr>
        <p:spPr>
          <a:xfrm>
            <a:off x="8686800" y="4786350"/>
            <a:ext cx="457200" cy="357000"/>
          </a:xfrm>
          <a:prstGeom prst="rect">
            <a:avLst/>
          </a:prstGeom>
          <a:noFill/>
          <a:ln>
            <a:noFill/>
          </a:ln>
        </p:spPr>
        <p:txBody>
          <a:bodyPr spcFirstLastPara="1" wrap="square" lIns="91425" tIns="91425" rIns="91425" bIns="91425" anchor="t" anchorCtr="0">
            <a:noAutofit/>
          </a:bodyPr>
          <a:lstStyle>
            <a:lvl1pPr lvl="0" algn="ctr">
              <a:buNone/>
              <a:defRPr sz="600">
                <a:solidFill>
                  <a:srgbClr val="545454"/>
                </a:solidFill>
                <a:latin typeface="Inter"/>
                <a:ea typeface="Inter"/>
                <a:cs typeface="Inter"/>
                <a:sym typeface="Inter"/>
              </a:defRPr>
            </a:lvl1pPr>
            <a:lvl2pPr lvl="1" algn="ctr">
              <a:buNone/>
              <a:defRPr sz="600">
                <a:solidFill>
                  <a:srgbClr val="545454"/>
                </a:solidFill>
                <a:latin typeface="Inter"/>
                <a:ea typeface="Inter"/>
                <a:cs typeface="Inter"/>
                <a:sym typeface="Inter"/>
              </a:defRPr>
            </a:lvl2pPr>
            <a:lvl3pPr lvl="2" algn="ctr">
              <a:buNone/>
              <a:defRPr sz="600">
                <a:solidFill>
                  <a:srgbClr val="545454"/>
                </a:solidFill>
                <a:latin typeface="Inter"/>
                <a:ea typeface="Inter"/>
                <a:cs typeface="Inter"/>
                <a:sym typeface="Inter"/>
              </a:defRPr>
            </a:lvl3pPr>
            <a:lvl4pPr lvl="3" algn="ctr">
              <a:buNone/>
              <a:defRPr sz="600">
                <a:solidFill>
                  <a:srgbClr val="545454"/>
                </a:solidFill>
                <a:latin typeface="Inter"/>
                <a:ea typeface="Inter"/>
                <a:cs typeface="Inter"/>
                <a:sym typeface="Inter"/>
              </a:defRPr>
            </a:lvl4pPr>
            <a:lvl5pPr lvl="4" algn="ctr">
              <a:buNone/>
              <a:defRPr sz="600">
                <a:solidFill>
                  <a:srgbClr val="545454"/>
                </a:solidFill>
                <a:latin typeface="Inter"/>
                <a:ea typeface="Inter"/>
                <a:cs typeface="Inter"/>
                <a:sym typeface="Inter"/>
              </a:defRPr>
            </a:lvl5pPr>
            <a:lvl6pPr lvl="5" algn="ctr">
              <a:buNone/>
              <a:defRPr sz="600">
                <a:solidFill>
                  <a:srgbClr val="545454"/>
                </a:solidFill>
                <a:latin typeface="Inter"/>
                <a:ea typeface="Inter"/>
                <a:cs typeface="Inter"/>
                <a:sym typeface="Inter"/>
              </a:defRPr>
            </a:lvl6pPr>
            <a:lvl7pPr lvl="6" algn="ctr">
              <a:buNone/>
              <a:defRPr sz="600">
                <a:solidFill>
                  <a:srgbClr val="545454"/>
                </a:solidFill>
                <a:latin typeface="Inter"/>
                <a:ea typeface="Inter"/>
                <a:cs typeface="Inter"/>
                <a:sym typeface="Inter"/>
              </a:defRPr>
            </a:lvl7pPr>
            <a:lvl8pPr lvl="7" algn="ctr">
              <a:buNone/>
              <a:defRPr sz="600">
                <a:solidFill>
                  <a:srgbClr val="545454"/>
                </a:solidFill>
                <a:latin typeface="Inter"/>
                <a:ea typeface="Inter"/>
                <a:cs typeface="Inter"/>
                <a:sym typeface="Inter"/>
              </a:defRPr>
            </a:lvl8pPr>
            <a:lvl9pPr lvl="8" algn="ctr">
              <a:buNone/>
              <a:defRPr sz="600">
                <a:solidFill>
                  <a:srgbClr val="545454"/>
                </a:solidFill>
                <a:latin typeface="Inter"/>
                <a:ea typeface="Inter"/>
                <a:cs typeface="Inter"/>
                <a:sym typeface="Inte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 id="2147483666" r:id="rId13"/>
    <p:sldLayoutId id="2147483667" r:id="rId14"/>
    <p:sldLayoutId id="2147483668" r:id="rId15"/>
    <p:sldLayoutId id="2147483669" r:id="rId16"/>
    <p:sldLayoutId id="2147483671" r:id="rId17"/>
    <p:sldLayoutId id="214748367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76">
          <p15:clr>
            <a:srgbClr val="EA4335"/>
          </p15:clr>
        </p15:guide>
        <p15:guide id="2" pos="591">
          <p15:clr>
            <a:srgbClr val="EA4335"/>
          </p15:clr>
        </p15:guide>
        <p15:guide id="3" pos="732">
          <p15:clr>
            <a:srgbClr val="EA4335"/>
          </p15:clr>
        </p15:guide>
        <p15:guide id="4" pos="1032">
          <p15:clr>
            <a:srgbClr val="EA4335"/>
          </p15:clr>
        </p15:guide>
        <p15:guide id="6" orient="horz" pos="1197">
          <p15:clr>
            <a:srgbClr val="EA4335"/>
          </p15:clr>
        </p15:guide>
        <p15:guide id="7" pos="1473">
          <p15:clr>
            <a:srgbClr val="EA4335"/>
          </p15:clr>
        </p15:guide>
        <p15:guide id="8" pos="1620">
          <p15:clr>
            <a:srgbClr val="EA4335"/>
          </p15:clr>
        </p15:guide>
        <p15:guide id="9" orient="horz" pos="432">
          <p15:clr>
            <a:srgbClr val="EA4335"/>
          </p15:clr>
        </p15:guide>
        <p15:guide id="10" pos="1914">
          <p15:clr>
            <a:srgbClr val="EA4335"/>
          </p15:clr>
        </p15:guide>
        <p15:guide id="11" pos="2064">
          <p15:clr>
            <a:srgbClr val="EA4335"/>
          </p15:clr>
        </p15:guide>
        <p15:guide id="12" pos="2355">
          <p15:clr>
            <a:srgbClr val="EA4335"/>
          </p15:clr>
        </p15:guide>
        <p15:guide id="13" pos="2508">
          <p15:clr>
            <a:srgbClr val="EA4335"/>
          </p15:clr>
        </p15:guide>
        <p15:guide id="14" pos="2808">
          <p15:clr>
            <a:srgbClr val="EA4335"/>
          </p15:clr>
        </p15:guide>
        <p15:guide id="15" pos="2952">
          <p15:clr>
            <a:srgbClr val="EA4335"/>
          </p15:clr>
        </p15:guide>
        <p15:guide id="16" pos="3252">
          <p15:clr>
            <a:srgbClr val="EA4335"/>
          </p15:clr>
        </p15:guide>
        <p15:guide id="17" pos="3396">
          <p15:clr>
            <a:srgbClr val="EA4335"/>
          </p15:clr>
        </p15:guide>
        <p15:guide id="18" pos="3696">
          <p15:clr>
            <a:srgbClr val="EA4335"/>
          </p15:clr>
        </p15:guide>
        <p15:guide id="19" pos="3840">
          <p15:clr>
            <a:srgbClr val="EA4335"/>
          </p15:clr>
        </p15:guide>
        <p15:guide id="20" pos="4140">
          <p15:clr>
            <a:srgbClr val="EA4335"/>
          </p15:clr>
        </p15:guide>
        <p15:guide id="21" pos="4287">
          <p15:clr>
            <a:srgbClr val="EA4335"/>
          </p15:clr>
        </p15:guide>
        <p15:guide id="22" pos="4584">
          <p15:clr>
            <a:srgbClr val="EA4335"/>
          </p15:clr>
        </p15:guide>
        <p15:guide id="23" pos="4728">
          <p15:clr>
            <a:srgbClr val="EA4335"/>
          </p15:clr>
        </p15:guide>
        <p15:guide id="24" pos="5028">
          <p15:clr>
            <a:srgbClr val="EA4335"/>
          </p15:clr>
        </p15:guide>
        <p15:guide id="25" pos="5169">
          <p15:clr>
            <a:srgbClr val="EA4335"/>
          </p15:clr>
        </p15:guide>
        <p15:guide id="26" pos="5472">
          <p15:clr>
            <a:srgbClr val="EA4335"/>
          </p15:clr>
        </p15:guide>
        <p15:guide id="27" orient="horz" pos="1338">
          <p15:clr>
            <a:srgbClr val="EA4335"/>
          </p15:clr>
        </p15:guide>
        <p15:guide id="28" orient="horz" pos="288">
          <p15:clr>
            <a:srgbClr val="EA4335"/>
          </p15:clr>
        </p15:guide>
        <p15:guide id="29" orient="horz" pos="2106">
          <p15:clr>
            <a:srgbClr val="EA4335"/>
          </p15:clr>
        </p15:guide>
        <p15:guide id="30" orient="horz" pos="2244">
          <p15:clr>
            <a:srgbClr val="EA4335"/>
          </p15:clr>
        </p15:guide>
        <p15:guide id="31" orient="horz" pos="3015">
          <p15:clr>
            <a:srgbClr val="EA4335"/>
          </p15:clr>
        </p15:guide>
        <p15:guide id="32" pos="288">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843666"/>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l="14715" r="27916"/>
          <a:stretch/>
        </p:blipFill>
        <p:spPr>
          <a:xfrm>
            <a:off x="4050500" y="0"/>
            <a:ext cx="5245901" cy="5143501"/>
          </a:xfrm>
          <a:prstGeom prst="rect">
            <a:avLst/>
          </a:prstGeom>
          <a:noFill/>
          <a:ln>
            <a:noFill/>
          </a:ln>
        </p:spPr>
      </p:pic>
      <p:sp>
        <p:nvSpPr>
          <p:cNvPr id="162" name="Google Shape;162;p30"/>
          <p:cNvSpPr txBox="1">
            <a:spLocks noGrp="1"/>
          </p:cNvSpPr>
          <p:nvPr>
            <p:ph type="title"/>
          </p:nvPr>
        </p:nvSpPr>
        <p:spPr>
          <a:xfrm>
            <a:off x="457200" y="1281100"/>
            <a:ext cx="4705200" cy="2062200"/>
          </a:xfrm>
          <a:prstGeom prst="rect">
            <a:avLst/>
          </a:prstGeom>
        </p:spPr>
        <p:txBody>
          <a:bodyPr spcFirstLastPara="1" wrap="square" lIns="0" tIns="0" rIns="0" bIns="0" anchor="b" anchorCtr="0">
            <a:noAutofit/>
          </a:bodyPr>
          <a:lstStyle/>
          <a:p>
            <a:pPr marL="0" lvl="0" indent="0" algn="l" rtl="0">
              <a:lnSpc>
                <a:spcPct val="85000"/>
              </a:lnSpc>
              <a:spcBef>
                <a:spcPts val="0"/>
              </a:spcBef>
              <a:spcAft>
                <a:spcPts val="0"/>
              </a:spcAft>
              <a:buNone/>
            </a:pPr>
            <a:r>
              <a:rPr lang="en-US" dirty="0">
                <a:solidFill>
                  <a:schemeClr val="lt1"/>
                </a:solidFill>
              </a:rPr>
              <a:t>WhatsApp vs. Slack Connect</a:t>
            </a:r>
          </a:p>
        </p:txBody>
      </p:sp>
      <p:sp>
        <p:nvSpPr>
          <p:cNvPr id="163" name="Google Shape;163;p30"/>
          <p:cNvSpPr txBox="1">
            <a:spLocks noGrp="1"/>
          </p:cNvSpPr>
          <p:nvPr>
            <p:ph type="body" idx="2"/>
          </p:nvPr>
        </p:nvSpPr>
        <p:spPr>
          <a:xfrm>
            <a:off x="457200" y="4603350"/>
            <a:ext cx="4944900" cy="104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Kevin Middleton</a:t>
            </a:r>
            <a:endParaRPr dirty="0"/>
          </a:p>
        </p:txBody>
      </p:sp>
      <p:sp>
        <p:nvSpPr>
          <p:cNvPr id="164" name="Google Shape;164;p30"/>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2" name="Text 3">
            <a:extLst>
              <a:ext uri="{FF2B5EF4-FFF2-40B4-BE49-F238E27FC236}">
                <a16:creationId xmlns:a16="http://schemas.microsoft.com/office/drawing/2014/main" id="{141D7290-60F3-9C1C-5286-C2A62B91D7D5}"/>
              </a:ext>
            </a:extLst>
          </p:cNvPr>
          <p:cNvSpPr/>
          <p:nvPr/>
        </p:nvSpPr>
        <p:spPr>
          <a:xfrm>
            <a:off x="457200" y="1661595"/>
            <a:ext cx="7680960" cy="640080"/>
          </a:xfrm>
          <a:prstGeom prst="rect">
            <a:avLst/>
          </a:prstGeom>
          <a:noFill/>
          <a:ln/>
        </p:spPr>
        <p:txBody>
          <a:bodyPr wrap="square" lIns="0" tIns="0" rIns="0" bIns="0" rtlCol="0" anchor="ctr"/>
          <a:lstStyle/>
          <a:p>
            <a:pPr marL="0" indent="0">
              <a:buNone/>
            </a:pPr>
            <a:r>
              <a:rPr lang="en-US" sz="1400" b="1" kern="0" spc="600" dirty="0">
                <a:solidFill>
                  <a:srgbClr val="997CED"/>
                </a:solidFill>
                <a:latin typeface="Inter" pitchFamily="34" charset="0"/>
                <a:ea typeface="Inter" pitchFamily="34" charset="-122"/>
                <a:cs typeface="Inter" pitchFamily="34" charset="-120"/>
              </a:rPr>
              <a:t>MESSAGING INTEGRATION</a:t>
            </a:r>
            <a:endParaRPr lang="en-US" sz="1400" dirty="0"/>
          </a:p>
        </p:txBody>
      </p:sp>
      <p:sp>
        <p:nvSpPr>
          <p:cNvPr id="3" name="Text 5">
            <a:extLst>
              <a:ext uri="{FF2B5EF4-FFF2-40B4-BE49-F238E27FC236}">
                <a16:creationId xmlns:a16="http://schemas.microsoft.com/office/drawing/2014/main" id="{2B98CCD4-C152-AE22-778C-B364BDC80C41}"/>
              </a:ext>
            </a:extLst>
          </p:cNvPr>
          <p:cNvSpPr/>
          <p:nvPr/>
        </p:nvSpPr>
        <p:spPr>
          <a:xfrm>
            <a:off x="457200" y="3449475"/>
            <a:ext cx="6400800" cy="548640"/>
          </a:xfrm>
          <a:prstGeom prst="rect">
            <a:avLst/>
          </a:prstGeom>
          <a:noFill/>
          <a:ln/>
        </p:spPr>
        <p:txBody>
          <a:bodyPr wrap="square" lIns="0" tIns="0" rIns="0" bIns="0" rtlCol="0" anchor="ctr"/>
          <a:lstStyle/>
          <a:p>
            <a:pPr marL="0" indent="0">
              <a:buNone/>
            </a:pPr>
            <a:r>
              <a:rPr lang="en-US" sz="1800" dirty="0">
                <a:solidFill>
                  <a:srgbClr val="FFFFFF"/>
                </a:solidFill>
                <a:latin typeface="Inter" pitchFamily="34" charset="0"/>
                <a:ea typeface="Inter" pitchFamily="34" charset="-122"/>
                <a:cs typeface="Inter" pitchFamily="34" charset="-120"/>
              </a:rPr>
              <a:t>Which messaging channel should Gong build first?</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0075"/>
        </a:solidFill>
        <a:effectLst/>
      </p:bgPr>
    </p:bg>
    <p:spTree>
      <p:nvGrpSpPr>
        <p:cNvPr id="1" name=""/>
        <p:cNvGrpSpPr/>
        <p:nvPr/>
      </p:nvGrpSpPr>
      <p:grpSpPr>
        <a:xfrm>
          <a:off x="0" y="0"/>
          <a:ext cx="0" cy="0"/>
          <a:chOff x="0" y="0"/>
          <a:chExt cx="0" cy="0"/>
        </a:xfrm>
      </p:grpSpPr>
      <p:sp>
        <p:nvSpPr>
          <p:cNvPr id="2" name="Shape 0"/>
          <p:cNvSpPr/>
          <p:nvPr/>
        </p:nvSpPr>
        <p:spPr>
          <a:xfrm>
            <a:off x="-914400" y="3200400"/>
            <a:ext cx="2743200" cy="2743200"/>
          </a:xfrm>
          <a:prstGeom prst="ellipse">
            <a:avLst/>
          </a:prstGeom>
          <a:solidFill>
            <a:srgbClr val="8039DF">
              <a:alpha val="75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8046720" y="-731520"/>
            <a:ext cx="1828800" cy="1828800"/>
          </a:xfrm>
          <a:prstGeom prst="ellipse">
            <a:avLst/>
          </a:prstGeom>
          <a:solidFill>
            <a:srgbClr val="997CED">
              <a:alpha val="65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2"/>
          <p:cNvSpPr/>
          <p:nvPr/>
        </p:nvSpPr>
        <p:spPr>
          <a:xfrm>
            <a:off x="640080" y="365760"/>
            <a:ext cx="7315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500" normalizeH="0" baseline="0" noProof="0" dirty="0">
                <a:ln>
                  <a:noFill/>
                </a:ln>
                <a:solidFill>
                  <a:srgbClr val="997CED"/>
                </a:solidFill>
                <a:effectLst/>
                <a:uLnTx/>
                <a:uFillTx/>
                <a:latin typeface="Inter" pitchFamily="34" charset="0"/>
                <a:ea typeface="Inter" pitchFamily="34" charset="-122"/>
                <a:cs typeface="Inter" pitchFamily="34" charset="-120"/>
              </a:rPr>
              <a:t>DISCUSSION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640080" y="777240"/>
            <a:ext cx="786384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Questions to explore together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640080" y="1554480"/>
            <a:ext cx="7863840" cy="658368"/>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hape 5"/>
          <p:cNvSpPr/>
          <p:nvPr/>
        </p:nvSpPr>
        <p:spPr>
          <a:xfrm>
            <a:off x="822960" y="1655064"/>
            <a:ext cx="457200" cy="457200"/>
          </a:xfrm>
          <a:prstGeom prst="ellipse">
            <a:avLst/>
          </a:prstGeo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0" descr="preencoded.png"/>
          <p:cNvPicPr>
            <a:picLocks noChangeAspect="1"/>
          </p:cNvPicPr>
          <p:nvPr/>
        </p:nvPicPr>
        <p:blipFill>
          <a:blip r:embed="rId3"/>
          <a:stretch>
            <a:fillRect/>
          </a:stretch>
        </p:blipFill>
        <p:spPr>
          <a:xfrm>
            <a:off x="914400" y="1719072"/>
            <a:ext cx="274320" cy="274320"/>
          </a:xfrm>
          <a:prstGeom prst="rect">
            <a:avLst/>
          </a:prstGeom>
        </p:spPr>
      </p:pic>
      <p:sp>
        <p:nvSpPr>
          <p:cNvPr id="9" name="Text 6"/>
          <p:cNvSpPr/>
          <p:nvPr/>
        </p:nvSpPr>
        <p:spPr>
          <a:xfrm>
            <a:off x="1463040" y="1572768"/>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What are APAC customers actually asking for?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7"/>
          <p:cNvSpPr/>
          <p:nvPr/>
        </p:nvSpPr>
        <p:spPr>
          <a:xfrm>
            <a:off x="1463040" y="1874520"/>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Conversation recording? Activity visibility? Deal activity data? The answer changes the solution.</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8"/>
          <p:cNvSpPr/>
          <p:nvPr/>
        </p:nvSpPr>
        <p:spPr>
          <a:xfrm>
            <a:off x="640080" y="2331720"/>
            <a:ext cx="7863840" cy="658368"/>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9"/>
          <p:cNvSpPr/>
          <p:nvPr/>
        </p:nvSpPr>
        <p:spPr>
          <a:xfrm>
            <a:off x="822960" y="2432304"/>
            <a:ext cx="457200" cy="457200"/>
          </a:xfrm>
          <a:prstGeom prst="ellipse">
            <a:avLst/>
          </a:prstGeo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Image 1" descr="preencoded.png"/>
          <p:cNvPicPr>
            <a:picLocks noChangeAspect="1"/>
          </p:cNvPicPr>
          <p:nvPr/>
        </p:nvPicPr>
        <p:blipFill>
          <a:blip r:embed="rId4"/>
          <a:stretch>
            <a:fillRect/>
          </a:stretch>
        </p:blipFill>
        <p:spPr>
          <a:xfrm>
            <a:off x="914400" y="2496312"/>
            <a:ext cx="274320" cy="274320"/>
          </a:xfrm>
          <a:prstGeom prst="rect">
            <a:avLst/>
          </a:prstGeom>
        </p:spPr>
      </p:pic>
      <p:sp>
        <p:nvSpPr>
          <p:cNvPr id="14" name="Text 10"/>
          <p:cNvSpPr/>
          <p:nvPr/>
        </p:nvSpPr>
        <p:spPr>
          <a:xfrm>
            <a:off x="1463040" y="2350008"/>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How much messaging data is already in the CRM?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1"/>
          <p:cNvSpPr/>
          <p:nvPr/>
        </p:nvSpPr>
        <p:spPr>
          <a:xfrm>
            <a:off x="1463040" y="2651760"/>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If WhatsApp messages are flowing into Salesforce/HubSpot, the CRM-mediated path is already half-built.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2"/>
          <p:cNvSpPr/>
          <p:nvPr/>
        </p:nvSpPr>
        <p:spPr>
          <a:xfrm>
            <a:off x="640080" y="3108960"/>
            <a:ext cx="7863840" cy="658368"/>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hape 13"/>
          <p:cNvSpPr/>
          <p:nvPr/>
        </p:nvSpPr>
        <p:spPr>
          <a:xfrm>
            <a:off x="822960" y="3209544"/>
            <a:ext cx="457200" cy="457200"/>
          </a:xfrm>
          <a:prstGeom prst="ellipse">
            <a:avLst/>
          </a:prstGeo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Image 2" descr="preencoded.png"/>
          <p:cNvPicPr>
            <a:picLocks noChangeAspect="1"/>
          </p:cNvPicPr>
          <p:nvPr/>
        </p:nvPicPr>
        <p:blipFill>
          <a:blip r:embed="rId5"/>
          <a:stretch>
            <a:fillRect/>
          </a:stretch>
        </p:blipFill>
        <p:spPr>
          <a:xfrm>
            <a:off x="914400" y="3273552"/>
            <a:ext cx="274320" cy="274320"/>
          </a:xfrm>
          <a:prstGeom prst="rect">
            <a:avLst/>
          </a:prstGeom>
        </p:spPr>
      </p:pic>
      <p:sp>
        <p:nvSpPr>
          <p:cNvPr id="19" name="Text 14"/>
          <p:cNvSpPr/>
          <p:nvPr/>
        </p:nvSpPr>
        <p:spPr>
          <a:xfrm>
            <a:off x="1463040" y="3127248"/>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Where does MCP fit in the messaging roadmap?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5"/>
          <p:cNvSpPr/>
          <p:nvPr/>
        </p:nvSpPr>
        <p:spPr>
          <a:xfrm>
            <a:off x="1463040" y="3429000"/>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Gateway could let partners push messaging signals into Gong without native integration work.</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hape 16"/>
          <p:cNvSpPr/>
          <p:nvPr/>
        </p:nvSpPr>
        <p:spPr>
          <a:xfrm>
            <a:off x="640080" y="3886200"/>
            <a:ext cx="7863840" cy="658368"/>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hape 17"/>
          <p:cNvSpPr/>
          <p:nvPr/>
        </p:nvSpPr>
        <p:spPr>
          <a:xfrm>
            <a:off x="822960" y="3986784"/>
            <a:ext cx="457200" cy="457200"/>
          </a:xfrm>
          <a:prstGeom prst="ellipse">
            <a:avLst/>
          </a:prstGeo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Image 3" descr="preencoded.png"/>
          <p:cNvPicPr>
            <a:picLocks noChangeAspect="1"/>
          </p:cNvPicPr>
          <p:nvPr/>
        </p:nvPicPr>
        <p:blipFill>
          <a:blip r:embed="rId6"/>
          <a:stretch>
            <a:fillRect/>
          </a:stretch>
        </p:blipFill>
        <p:spPr>
          <a:xfrm>
            <a:off x="914400" y="4050792"/>
            <a:ext cx="274320" cy="274320"/>
          </a:xfrm>
          <a:prstGeom prst="rect">
            <a:avLst/>
          </a:prstGeom>
        </p:spPr>
      </p:pic>
      <p:sp>
        <p:nvSpPr>
          <p:cNvPr id="24" name="Text 18"/>
          <p:cNvSpPr/>
          <p:nvPr/>
        </p:nvSpPr>
        <p:spPr>
          <a:xfrm>
            <a:off x="1463040" y="3904488"/>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What's the GTM talking track while we build?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19"/>
          <p:cNvSpPr/>
          <p:nvPr/>
        </p:nvSpPr>
        <p:spPr>
          <a:xfrm>
            <a:off x="1463040" y="4206240"/>
            <a:ext cx="6858000" cy="29260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Sales needs a credible answer for customers today, not just a roadmap promise.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6"/>
        <p:cNvGrpSpPr/>
        <p:nvPr/>
      </p:nvGrpSpPr>
      <p:grpSpPr>
        <a:xfrm>
          <a:off x="0" y="0"/>
          <a:ext cx="0" cy="0"/>
          <a:chOff x="0" y="0"/>
          <a:chExt cx="0" cy="0"/>
        </a:xfrm>
      </p:grpSpPr>
      <p:pic>
        <p:nvPicPr>
          <p:cNvPr id="677" name="Google Shape;677;p72"/>
          <p:cNvPicPr preferRelativeResize="0"/>
          <p:nvPr/>
        </p:nvPicPr>
        <p:blipFill rotWithShape="1">
          <a:blip r:embed="rId3">
            <a:alphaModFix/>
          </a:blip>
          <a:srcRect/>
          <a:stretch/>
        </p:blipFill>
        <p:spPr>
          <a:xfrm>
            <a:off x="2571750" y="1714500"/>
            <a:ext cx="3361848" cy="1714499"/>
          </a:xfrm>
          <a:prstGeom prst="rect">
            <a:avLst/>
          </a:prstGeom>
          <a:noFill/>
          <a:ln>
            <a:noFill/>
          </a:ln>
        </p:spPr>
      </p:pic>
      <p:sp>
        <p:nvSpPr>
          <p:cNvPr id="678" name="Google Shape;678;p72"/>
          <p:cNvSpPr txBox="1">
            <a:spLocks noGrp="1"/>
          </p:cNvSpPr>
          <p:nvPr>
            <p:ph type="sldNum" idx="12"/>
          </p:nvPr>
        </p:nvSpPr>
        <p:spPr>
          <a:xfrm>
            <a:off x="8686800" y="4786350"/>
            <a:ext cx="4572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EVALUATION FRAMEWORK</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r>
              <a:rPr lang="en-US" sz="2800" b="1" dirty="0">
                <a:solidFill>
                  <a:srgbClr val="3E0075"/>
                </a:solidFill>
                <a:latin typeface="Inter" pitchFamily="34" charset="0"/>
                <a:ea typeface="Inter" pitchFamily="34" charset="-122"/>
                <a:cs typeface="Inter" pitchFamily="34" charset="-120"/>
              </a:rPr>
              <a:t>How I evaluate customer requests</a:t>
            </a:r>
            <a:endParaRPr lang="en-US" sz="2800" dirty="0"/>
          </a:p>
        </p:txBody>
      </p:sp>
      <p:sp>
        <p:nvSpPr>
          <p:cNvPr id="4" name="Shape 2"/>
          <p:cNvSpPr/>
          <p:nvPr/>
        </p:nvSpPr>
        <p:spPr>
          <a:xfrm>
            <a:off x="548640" y="1554480"/>
            <a:ext cx="1463040" cy="2225040"/>
          </a:xfrm>
          <a:prstGeom prst="rect">
            <a:avLst/>
          </a:prstGeom>
          <a:solidFill>
            <a:srgbClr val="EEF4FE"/>
          </a:solidFill>
          <a:ln/>
        </p:spPr>
        <p:txBody>
          <a:bodyPr/>
          <a:lstStyle/>
          <a:p>
            <a:endParaRPr lang="en-US"/>
          </a:p>
        </p:txBody>
      </p:sp>
      <p:sp>
        <p:nvSpPr>
          <p:cNvPr id="5" name="Shape 3"/>
          <p:cNvSpPr/>
          <p:nvPr/>
        </p:nvSpPr>
        <p:spPr>
          <a:xfrm>
            <a:off x="548640" y="1554480"/>
            <a:ext cx="1463040" cy="54864"/>
          </a:xfrm>
          <a:prstGeom prst="rect">
            <a:avLst/>
          </a:prstGeom>
          <a:solidFill>
            <a:srgbClr val="8039DF"/>
          </a:solidFill>
          <a:ln/>
        </p:spPr>
        <p:txBody>
          <a:bodyPr/>
          <a:lstStyle/>
          <a:p>
            <a:endParaRPr lang="en-US"/>
          </a:p>
        </p:txBody>
      </p:sp>
      <p:sp>
        <p:nvSpPr>
          <p:cNvPr id="6" name="Shape 4"/>
          <p:cNvSpPr/>
          <p:nvPr/>
        </p:nvSpPr>
        <p:spPr>
          <a:xfrm>
            <a:off x="1028700" y="1783080"/>
            <a:ext cx="502920" cy="502920"/>
          </a:xfrm>
          <a:prstGeom prst="ellipse">
            <a:avLst/>
          </a:prstGeom>
          <a:solidFill>
            <a:srgbClr val="8039DF"/>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1120140" y="1874520"/>
            <a:ext cx="320040" cy="320040"/>
          </a:xfrm>
          <a:prstGeom prst="rect">
            <a:avLst/>
          </a:prstGeom>
        </p:spPr>
      </p:pic>
      <p:sp>
        <p:nvSpPr>
          <p:cNvPr id="8" name="Text 5"/>
          <p:cNvSpPr/>
          <p:nvPr/>
        </p:nvSpPr>
        <p:spPr>
          <a:xfrm>
            <a:off x="594360" y="2423160"/>
            <a:ext cx="1371600" cy="502920"/>
          </a:xfrm>
          <a:prstGeom prst="rect">
            <a:avLst/>
          </a:prstGeom>
          <a:noFill/>
          <a:ln/>
        </p:spPr>
        <p:txBody>
          <a:bodyPr wrap="square" lIns="0" tIns="0" rIns="0" bIns="0" rtlCol="0" anchor="ctr"/>
          <a:lstStyle/>
          <a:p>
            <a:pPr marL="0" indent="0" algn="ctr">
              <a:buNone/>
            </a:pPr>
            <a:r>
              <a:rPr lang="en-US" sz="1200" b="1" dirty="0">
                <a:solidFill>
                  <a:srgbClr val="3E0075"/>
                </a:solidFill>
                <a:latin typeface="Inter" pitchFamily="34" charset="0"/>
                <a:ea typeface="Inter" pitchFamily="34" charset="-122"/>
                <a:cs typeface="Inter" pitchFamily="34" charset="-120"/>
              </a:rPr>
              <a:t>Signal</a:t>
            </a:r>
            <a:endParaRPr lang="en-US" sz="1200" dirty="0"/>
          </a:p>
          <a:p>
            <a:pPr marL="0" indent="0" algn="ctr">
              <a:buNone/>
            </a:pPr>
            <a:r>
              <a:rPr lang="en-US" sz="1200" b="1" dirty="0">
                <a:solidFill>
                  <a:srgbClr val="3E0075"/>
                </a:solidFill>
                <a:latin typeface="Inter" pitchFamily="34" charset="0"/>
                <a:ea typeface="Inter" pitchFamily="34" charset="-122"/>
                <a:cs typeface="Inter" pitchFamily="34" charset="-120"/>
              </a:rPr>
              <a:t>Strength</a:t>
            </a:r>
            <a:endParaRPr lang="en-US" sz="1200" dirty="0"/>
          </a:p>
        </p:txBody>
      </p:sp>
      <p:sp>
        <p:nvSpPr>
          <p:cNvPr id="9" name="Text 6"/>
          <p:cNvSpPr/>
          <p:nvPr/>
        </p:nvSpPr>
        <p:spPr>
          <a:xfrm>
            <a:off x="640080" y="2971800"/>
            <a:ext cx="1280160" cy="777240"/>
          </a:xfrm>
          <a:prstGeom prst="rect">
            <a:avLst/>
          </a:prstGeom>
          <a:noFill/>
          <a:ln/>
        </p:spPr>
        <p:txBody>
          <a:bodyPr wrap="square" lIns="0" tIns="0" rIns="0" bIns="0" rtlCol="0" anchor="t"/>
          <a:lstStyle/>
          <a:p>
            <a:pPr marL="0" indent="0" algn="ctr">
              <a:buNone/>
            </a:pPr>
            <a:r>
              <a:rPr lang="en-US" sz="1000" dirty="0">
                <a:solidFill>
                  <a:srgbClr val="36333A"/>
                </a:solidFill>
                <a:latin typeface="Inter" pitchFamily="34" charset="0"/>
                <a:ea typeface="Inter" pitchFamily="34" charset="-122"/>
                <a:cs typeface="Inter" pitchFamily="34" charset="-120"/>
              </a:rPr>
              <a:t>How many customers? How much revenue at stake?</a:t>
            </a:r>
            <a:endParaRPr lang="en-US" sz="1000" dirty="0"/>
          </a:p>
        </p:txBody>
      </p:sp>
      <p:sp>
        <p:nvSpPr>
          <p:cNvPr id="10" name="Shape 7"/>
          <p:cNvSpPr/>
          <p:nvPr/>
        </p:nvSpPr>
        <p:spPr>
          <a:xfrm>
            <a:off x="2194560" y="1554480"/>
            <a:ext cx="1463040" cy="2225040"/>
          </a:xfrm>
          <a:prstGeom prst="rect">
            <a:avLst/>
          </a:prstGeom>
          <a:solidFill>
            <a:srgbClr val="EEF4FE"/>
          </a:solidFill>
          <a:ln/>
        </p:spPr>
        <p:txBody>
          <a:bodyPr/>
          <a:lstStyle/>
          <a:p>
            <a:endParaRPr lang="en-US"/>
          </a:p>
        </p:txBody>
      </p:sp>
      <p:sp>
        <p:nvSpPr>
          <p:cNvPr id="11" name="Shape 8"/>
          <p:cNvSpPr/>
          <p:nvPr/>
        </p:nvSpPr>
        <p:spPr>
          <a:xfrm>
            <a:off x="2194560" y="1554480"/>
            <a:ext cx="1463040" cy="54864"/>
          </a:xfrm>
          <a:prstGeom prst="rect">
            <a:avLst/>
          </a:prstGeom>
          <a:solidFill>
            <a:srgbClr val="8039DF"/>
          </a:solidFill>
          <a:ln/>
        </p:spPr>
        <p:txBody>
          <a:bodyPr/>
          <a:lstStyle/>
          <a:p>
            <a:endParaRPr lang="en-US"/>
          </a:p>
        </p:txBody>
      </p:sp>
      <p:sp>
        <p:nvSpPr>
          <p:cNvPr id="12" name="Shape 9"/>
          <p:cNvSpPr/>
          <p:nvPr/>
        </p:nvSpPr>
        <p:spPr>
          <a:xfrm>
            <a:off x="2674620" y="1783080"/>
            <a:ext cx="502920" cy="502920"/>
          </a:xfrm>
          <a:prstGeom prst="ellipse">
            <a:avLst/>
          </a:prstGeom>
          <a:solidFill>
            <a:srgbClr val="8039DF"/>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2766060" y="1874520"/>
            <a:ext cx="320040" cy="320040"/>
          </a:xfrm>
          <a:prstGeom prst="rect">
            <a:avLst/>
          </a:prstGeom>
        </p:spPr>
      </p:pic>
      <p:sp>
        <p:nvSpPr>
          <p:cNvPr id="14" name="Text 10"/>
          <p:cNvSpPr/>
          <p:nvPr/>
        </p:nvSpPr>
        <p:spPr>
          <a:xfrm>
            <a:off x="2240280" y="2423160"/>
            <a:ext cx="1371600" cy="502920"/>
          </a:xfrm>
          <a:prstGeom prst="rect">
            <a:avLst/>
          </a:prstGeom>
          <a:noFill/>
          <a:ln/>
        </p:spPr>
        <p:txBody>
          <a:bodyPr wrap="square" lIns="0" tIns="0" rIns="0" bIns="0" rtlCol="0" anchor="ctr"/>
          <a:lstStyle/>
          <a:p>
            <a:pPr marL="0" indent="0" algn="ctr">
              <a:buNone/>
            </a:pPr>
            <a:r>
              <a:rPr lang="en-US" sz="1200" b="1" dirty="0">
                <a:solidFill>
                  <a:srgbClr val="3E0075"/>
                </a:solidFill>
                <a:latin typeface="Inter" pitchFamily="34" charset="0"/>
                <a:ea typeface="Inter" pitchFamily="34" charset="-122"/>
                <a:cs typeface="Inter" pitchFamily="34" charset="-120"/>
              </a:rPr>
              <a:t>Strategic</a:t>
            </a:r>
            <a:endParaRPr lang="en-US" sz="1200" dirty="0"/>
          </a:p>
          <a:p>
            <a:pPr marL="0" indent="0" algn="ctr">
              <a:buNone/>
            </a:pPr>
            <a:r>
              <a:rPr lang="en-US" sz="1200" b="1" dirty="0">
                <a:solidFill>
                  <a:srgbClr val="3E0075"/>
                </a:solidFill>
                <a:latin typeface="Inter" pitchFamily="34" charset="0"/>
                <a:ea typeface="Inter" pitchFamily="34" charset="-122"/>
                <a:cs typeface="Inter" pitchFamily="34" charset="-120"/>
              </a:rPr>
              <a:t>Alignment</a:t>
            </a:r>
            <a:endParaRPr lang="en-US" sz="1200" dirty="0"/>
          </a:p>
        </p:txBody>
      </p:sp>
      <p:sp>
        <p:nvSpPr>
          <p:cNvPr id="15" name="Text 11"/>
          <p:cNvSpPr/>
          <p:nvPr/>
        </p:nvSpPr>
        <p:spPr>
          <a:xfrm>
            <a:off x="2286000" y="2971800"/>
            <a:ext cx="1280160" cy="777240"/>
          </a:xfrm>
          <a:prstGeom prst="rect">
            <a:avLst/>
          </a:prstGeom>
          <a:noFill/>
          <a:ln/>
        </p:spPr>
        <p:txBody>
          <a:bodyPr wrap="square" lIns="0" tIns="0" rIns="0" bIns="0" rtlCol="0" anchor="t"/>
          <a:lstStyle/>
          <a:p>
            <a:pPr marL="0" indent="0" algn="ctr">
              <a:buNone/>
            </a:pPr>
            <a:r>
              <a:rPr lang="en-US" sz="1000" dirty="0">
                <a:solidFill>
                  <a:srgbClr val="36333A"/>
                </a:solidFill>
                <a:latin typeface="Inter" pitchFamily="34" charset="0"/>
                <a:ea typeface="Inter" pitchFamily="34" charset="-122"/>
                <a:cs typeface="Inter" pitchFamily="34" charset="-120"/>
              </a:rPr>
              <a:t>Does it serve growth goals and product vision?</a:t>
            </a:r>
            <a:endParaRPr lang="en-US" sz="1000" dirty="0"/>
          </a:p>
        </p:txBody>
      </p:sp>
      <p:sp>
        <p:nvSpPr>
          <p:cNvPr id="16" name="Shape 12"/>
          <p:cNvSpPr/>
          <p:nvPr/>
        </p:nvSpPr>
        <p:spPr>
          <a:xfrm>
            <a:off x="3840480" y="1554480"/>
            <a:ext cx="1463040" cy="2225040"/>
          </a:xfrm>
          <a:prstGeom prst="rect">
            <a:avLst/>
          </a:prstGeom>
          <a:solidFill>
            <a:srgbClr val="EEF4FE"/>
          </a:solidFill>
          <a:ln/>
        </p:spPr>
        <p:txBody>
          <a:bodyPr/>
          <a:lstStyle/>
          <a:p>
            <a:endParaRPr lang="en-US"/>
          </a:p>
        </p:txBody>
      </p:sp>
      <p:sp>
        <p:nvSpPr>
          <p:cNvPr id="17" name="Shape 13"/>
          <p:cNvSpPr/>
          <p:nvPr/>
        </p:nvSpPr>
        <p:spPr>
          <a:xfrm>
            <a:off x="3840480" y="1554480"/>
            <a:ext cx="1463040" cy="54864"/>
          </a:xfrm>
          <a:prstGeom prst="rect">
            <a:avLst/>
          </a:prstGeom>
          <a:solidFill>
            <a:srgbClr val="8039DF"/>
          </a:solidFill>
          <a:ln/>
        </p:spPr>
        <p:txBody>
          <a:bodyPr/>
          <a:lstStyle/>
          <a:p>
            <a:endParaRPr lang="en-US"/>
          </a:p>
        </p:txBody>
      </p:sp>
      <p:sp>
        <p:nvSpPr>
          <p:cNvPr id="18" name="Shape 14"/>
          <p:cNvSpPr/>
          <p:nvPr/>
        </p:nvSpPr>
        <p:spPr>
          <a:xfrm>
            <a:off x="4320540" y="1783080"/>
            <a:ext cx="502920" cy="502920"/>
          </a:xfrm>
          <a:prstGeom prst="ellipse">
            <a:avLst/>
          </a:prstGeom>
          <a:solidFill>
            <a:srgbClr val="8039DF"/>
          </a:solidFill>
          <a:ln/>
        </p:spPr>
        <p:txBody>
          <a:bodyPr/>
          <a:lstStyle/>
          <a:p>
            <a:endParaRPr lang="en-US"/>
          </a:p>
        </p:txBody>
      </p:sp>
      <p:pic>
        <p:nvPicPr>
          <p:cNvPr id="19" name="Image 2" descr="preencoded.png"/>
          <p:cNvPicPr>
            <a:picLocks noChangeAspect="1"/>
          </p:cNvPicPr>
          <p:nvPr/>
        </p:nvPicPr>
        <p:blipFill>
          <a:blip r:embed="rId5"/>
          <a:stretch>
            <a:fillRect/>
          </a:stretch>
        </p:blipFill>
        <p:spPr>
          <a:xfrm>
            <a:off x="4411980" y="1874520"/>
            <a:ext cx="320040" cy="320040"/>
          </a:xfrm>
          <a:prstGeom prst="rect">
            <a:avLst/>
          </a:prstGeom>
        </p:spPr>
      </p:pic>
      <p:sp>
        <p:nvSpPr>
          <p:cNvPr id="20" name="Text 15"/>
          <p:cNvSpPr/>
          <p:nvPr/>
        </p:nvSpPr>
        <p:spPr>
          <a:xfrm>
            <a:off x="3886200" y="2423160"/>
            <a:ext cx="1371600" cy="502920"/>
          </a:xfrm>
          <a:prstGeom prst="rect">
            <a:avLst/>
          </a:prstGeom>
          <a:noFill/>
          <a:ln/>
        </p:spPr>
        <p:txBody>
          <a:bodyPr wrap="square" lIns="0" tIns="0" rIns="0" bIns="0" rtlCol="0" anchor="ctr"/>
          <a:lstStyle/>
          <a:p>
            <a:pPr marL="0" indent="0" algn="ctr">
              <a:buNone/>
            </a:pPr>
            <a:r>
              <a:rPr lang="en-US" sz="1200" b="1" dirty="0">
                <a:solidFill>
                  <a:srgbClr val="3E0075"/>
                </a:solidFill>
                <a:latin typeface="Inter" pitchFamily="34" charset="0"/>
                <a:ea typeface="Inter" pitchFamily="34" charset="-122"/>
                <a:cs typeface="Inter" pitchFamily="34" charset="-120"/>
              </a:rPr>
              <a:t>Technical</a:t>
            </a:r>
            <a:endParaRPr lang="en-US" sz="1200" dirty="0"/>
          </a:p>
          <a:p>
            <a:pPr marL="0" indent="0" algn="ctr">
              <a:buNone/>
            </a:pPr>
            <a:r>
              <a:rPr lang="en-US" sz="1200" b="1" dirty="0">
                <a:solidFill>
                  <a:srgbClr val="3E0075"/>
                </a:solidFill>
                <a:latin typeface="Inter" pitchFamily="34" charset="0"/>
                <a:ea typeface="Inter" pitchFamily="34" charset="-122"/>
                <a:cs typeface="Inter" pitchFamily="34" charset="-120"/>
              </a:rPr>
              <a:t>Feasibility</a:t>
            </a:r>
            <a:endParaRPr lang="en-US" sz="1200" dirty="0"/>
          </a:p>
        </p:txBody>
      </p:sp>
      <p:sp>
        <p:nvSpPr>
          <p:cNvPr id="21" name="Text 16"/>
          <p:cNvSpPr/>
          <p:nvPr/>
        </p:nvSpPr>
        <p:spPr>
          <a:xfrm>
            <a:off x="3931920" y="2971800"/>
            <a:ext cx="1280160" cy="777240"/>
          </a:xfrm>
          <a:prstGeom prst="rect">
            <a:avLst/>
          </a:prstGeom>
          <a:noFill/>
          <a:ln/>
        </p:spPr>
        <p:txBody>
          <a:bodyPr wrap="square" lIns="0" tIns="0" rIns="0" bIns="0" rtlCol="0" anchor="t"/>
          <a:lstStyle/>
          <a:p>
            <a:pPr marL="0" indent="0" algn="ctr">
              <a:buNone/>
            </a:pPr>
            <a:r>
              <a:rPr lang="en-US" sz="1000" dirty="0">
                <a:solidFill>
                  <a:srgbClr val="36333A"/>
                </a:solidFill>
                <a:latin typeface="Inter" pitchFamily="34" charset="0"/>
                <a:ea typeface="Inter" pitchFamily="34" charset="-122"/>
                <a:cs typeface="Inter" pitchFamily="34" charset="-120"/>
              </a:rPr>
              <a:t>Can we actually build it? What are the blockers?</a:t>
            </a:r>
            <a:endParaRPr lang="en-US" sz="1000" dirty="0"/>
          </a:p>
        </p:txBody>
      </p:sp>
      <p:sp>
        <p:nvSpPr>
          <p:cNvPr id="22" name="Shape 17"/>
          <p:cNvSpPr/>
          <p:nvPr/>
        </p:nvSpPr>
        <p:spPr>
          <a:xfrm>
            <a:off x="5486400" y="1554480"/>
            <a:ext cx="1463040" cy="2225040"/>
          </a:xfrm>
          <a:prstGeom prst="rect">
            <a:avLst/>
          </a:prstGeom>
          <a:solidFill>
            <a:srgbClr val="EEF4FE"/>
          </a:solidFill>
          <a:ln/>
        </p:spPr>
        <p:txBody>
          <a:bodyPr/>
          <a:lstStyle/>
          <a:p>
            <a:endParaRPr lang="en-US"/>
          </a:p>
        </p:txBody>
      </p:sp>
      <p:sp>
        <p:nvSpPr>
          <p:cNvPr id="23" name="Shape 18"/>
          <p:cNvSpPr/>
          <p:nvPr/>
        </p:nvSpPr>
        <p:spPr>
          <a:xfrm>
            <a:off x="5486400" y="1554480"/>
            <a:ext cx="1463040" cy="54864"/>
          </a:xfrm>
          <a:prstGeom prst="rect">
            <a:avLst/>
          </a:prstGeom>
          <a:solidFill>
            <a:srgbClr val="8039DF"/>
          </a:solidFill>
          <a:ln/>
        </p:spPr>
        <p:txBody>
          <a:bodyPr/>
          <a:lstStyle/>
          <a:p>
            <a:endParaRPr lang="en-US"/>
          </a:p>
        </p:txBody>
      </p:sp>
      <p:sp>
        <p:nvSpPr>
          <p:cNvPr id="24" name="Shape 19"/>
          <p:cNvSpPr/>
          <p:nvPr/>
        </p:nvSpPr>
        <p:spPr>
          <a:xfrm>
            <a:off x="5966460" y="1783080"/>
            <a:ext cx="502920" cy="502920"/>
          </a:xfrm>
          <a:prstGeom prst="ellipse">
            <a:avLst/>
          </a:prstGeom>
          <a:solidFill>
            <a:srgbClr val="8039DF"/>
          </a:solidFill>
          <a:ln/>
        </p:spPr>
        <p:txBody>
          <a:bodyPr/>
          <a:lstStyle/>
          <a:p>
            <a:endParaRPr lang="en-US"/>
          </a:p>
        </p:txBody>
      </p:sp>
      <p:pic>
        <p:nvPicPr>
          <p:cNvPr id="25" name="Image 3" descr="preencoded.png"/>
          <p:cNvPicPr>
            <a:picLocks noChangeAspect="1"/>
          </p:cNvPicPr>
          <p:nvPr/>
        </p:nvPicPr>
        <p:blipFill>
          <a:blip r:embed="rId6"/>
          <a:stretch>
            <a:fillRect/>
          </a:stretch>
        </p:blipFill>
        <p:spPr>
          <a:xfrm>
            <a:off x="6057900" y="1874520"/>
            <a:ext cx="320040" cy="320040"/>
          </a:xfrm>
          <a:prstGeom prst="rect">
            <a:avLst/>
          </a:prstGeom>
        </p:spPr>
      </p:pic>
      <p:sp>
        <p:nvSpPr>
          <p:cNvPr id="26" name="Text 20"/>
          <p:cNvSpPr/>
          <p:nvPr/>
        </p:nvSpPr>
        <p:spPr>
          <a:xfrm>
            <a:off x="5532120" y="2423160"/>
            <a:ext cx="1371600" cy="502920"/>
          </a:xfrm>
          <a:prstGeom prst="rect">
            <a:avLst/>
          </a:prstGeom>
          <a:noFill/>
          <a:ln/>
        </p:spPr>
        <p:txBody>
          <a:bodyPr wrap="square" lIns="0" tIns="0" rIns="0" bIns="0" rtlCol="0" anchor="ctr"/>
          <a:lstStyle/>
          <a:p>
            <a:pPr marL="0" indent="0" algn="ctr">
              <a:buNone/>
            </a:pPr>
            <a:r>
              <a:rPr lang="en-US" sz="1200" b="1" dirty="0">
                <a:solidFill>
                  <a:srgbClr val="3E0075"/>
                </a:solidFill>
                <a:latin typeface="Inter" pitchFamily="34" charset="0"/>
                <a:ea typeface="Inter" pitchFamily="34" charset="-122"/>
                <a:cs typeface="Inter" pitchFamily="34" charset="-120"/>
              </a:rPr>
              <a:t>Opportunity</a:t>
            </a:r>
            <a:endParaRPr lang="en-US" sz="1200" dirty="0"/>
          </a:p>
          <a:p>
            <a:pPr marL="0" indent="0" algn="ctr">
              <a:buNone/>
            </a:pPr>
            <a:r>
              <a:rPr lang="en-US" sz="1200" b="1" dirty="0">
                <a:solidFill>
                  <a:srgbClr val="3E0075"/>
                </a:solidFill>
                <a:latin typeface="Inter" pitchFamily="34" charset="0"/>
                <a:ea typeface="Inter" pitchFamily="34" charset="-122"/>
                <a:cs typeface="Inter" pitchFamily="34" charset="-120"/>
              </a:rPr>
              <a:t>Cost</a:t>
            </a:r>
            <a:endParaRPr lang="en-US" sz="1200" dirty="0"/>
          </a:p>
        </p:txBody>
      </p:sp>
      <p:sp>
        <p:nvSpPr>
          <p:cNvPr id="27" name="Text 21"/>
          <p:cNvSpPr/>
          <p:nvPr/>
        </p:nvSpPr>
        <p:spPr>
          <a:xfrm>
            <a:off x="5577840" y="2971800"/>
            <a:ext cx="1280160" cy="777240"/>
          </a:xfrm>
          <a:prstGeom prst="rect">
            <a:avLst/>
          </a:prstGeom>
          <a:noFill/>
          <a:ln/>
        </p:spPr>
        <p:txBody>
          <a:bodyPr wrap="square" lIns="0" tIns="0" rIns="0" bIns="0" rtlCol="0" anchor="t"/>
          <a:lstStyle/>
          <a:p>
            <a:pPr marL="0" indent="0" algn="ctr">
              <a:buNone/>
            </a:pPr>
            <a:r>
              <a:rPr lang="en-US" sz="1000" dirty="0">
                <a:solidFill>
                  <a:srgbClr val="36333A"/>
                </a:solidFill>
                <a:latin typeface="Inter" pitchFamily="34" charset="0"/>
                <a:ea typeface="Inter" pitchFamily="34" charset="-122"/>
                <a:cs typeface="Inter" pitchFamily="34" charset="-120"/>
              </a:rPr>
              <a:t>What are we NOT building if we invest here?</a:t>
            </a:r>
            <a:endParaRPr lang="en-US" sz="1000" dirty="0"/>
          </a:p>
        </p:txBody>
      </p:sp>
      <p:sp>
        <p:nvSpPr>
          <p:cNvPr id="28" name="Shape 22"/>
          <p:cNvSpPr/>
          <p:nvPr/>
        </p:nvSpPr>
        <p:spPr>
          <a:xfrm>
            <a:off x="7132320" y="1554480"/>
            <a:ext cx="1463040" cy="2225040"/>
          </a:xfrm>
          <a:prstGeom prst="rect">
            <a:avLst/>
          </a:prstGeom>
          <a:solidFill>
            <a:srgbClr val="EEF4FE"/>
          </a:solidFill>
          <a:ln/>
        </p:spPr>
        <p:txBody>
          <a:bodyPr/>
          <a:lstStyle/>
          <a:p>
            <a:endParaRPr lang="en-US"/>
          </a:p>
        </p:txBody>
      </p:sp>
      <p:sp>
        <p:nvSpPr>
          <p:cNvPr id="29" name="Shape 23"/>
          <p:cNvSpPr/>
          <p:nvPr/>
        </p:nvSpPr>
        <p:spPr>
          <a:xfrm>
            <a:off x="7132320" y="1554480"/>
            <a:ext cx="1463040" cy="54864"/>
          </a:xfrm>
          <a:prstGeom prst="rect">
            <a:avLst/>
          </a:prstGeom>
          <a:solidFill>
            <a:srgbClr val="8039DF"/>
          </a:solidFill>
          <a:ln/>
        </p:spPr>
        <p:txBody>
          <a:bodyPr/>
          <a:lstStyle/>
          <a:p>
            <a:endParaRPr lang="en-US"/>
          </a:p>
        </p:txBody>
      </p:sp>
      <p:sp>
        <p:nvSpPr>
          <p:cNvPr id="30" name="Shape 24"/>
          <p:cNvSpPr/>
          <p:nvPr/>
        </p:nvSpPr>
        <p:spPr>
          <a:xfrm>
            <a:off x="7612380" y="1783080"/>
            <a:ext cx="502920" cy="502920"/>
          </a:xfrm>
          <a:prstGeom prst="ellipse">
            <a:avLst/>
          </a:prstGeom>
          <a:solidFill>
            <a:srgbClr val="8039DF"/>
          </a:solidFill>
          <a:ln/>
        </p:spPr>
        <p:txBody>
          <a:bodyPr/>
          <a:lstStyle/>
          <a:p>
            <a:endParaRPr lang="en-US"/>
          </a:p>
        </p:txBody>
      </p:sp>
      <p:pic>
        <p:nvPicPr>
          <p:cNvPr id="31" name="Image 4" descr="preencoded.png"/>
          <p:cNvPicPr>
            <a:picLocks noChangeAspect="1"/>
          </p:cNvPicPr>
          <p:nvPr/>
        </p:nvPicPr>
        <p:blipFill>
          <a:blip r:embed="rId7"/>
          <a:stretch>
            <a:fillRect/>
          </a:stretch>
        </p:blipFill>
        <p:spPr>
          <a:xfrm>
            <a:off x="7703820" y="1874520"/>
            <a:ext cx="320040" cy="320040"/>
          </a:xfrm>
          <a:prstGeom prst="rect">
            <a:avLst/>
          </a:prstGeom>
        </p:spPr>
      </p:pic>
      <p:sp>
        <p:nvSpPr>
          <p:cNvPr id="32" name="Text 25"/>
          <p:cNvSpPr/>
          <p:nvPr/>
        </p:nvSpPr>
        <p:spPr>
          <a:xfrm>
            <a:off x="7178040" y="2423160"/>
            <a:ext cx="1371600" cy="502920"/>
          </a:xfrm>
          <a:prstGeom prst="rect">
            <a:avLst/>
          </a:prstGeom>
          <a:noFill/>
          <a:ln/>
        </p:spPr>
        <p:txBody>
          <a:bodyPr wrap="square" lIns="0" tIns="0" rIns="0" bIns="0" rtlCol="0" anchor="ctr"/>
          <a:lstStyle/>
          <a:p>
            <a:pPr marL="0" indent="0" algn="ctr">
              <a:buNone/>
            </a:pPr>
            <a:r>
              <a:rPr lang="en-US" sz="1200" b="1" dirty="0">
                <a:solidFill>
                  <a:srgbClr val="3E0075"/>
                </a:solidFill>
                <a:latin typeface="Inter" pitchFamily="34" charset="0"/>
                <a:ea typeface="Inter" pitchFamily="34" charset="-122"/>
                <a:cs typeface="Inter" pitchFamily="34" charset="-120"/>
              </a:rPr>
              <a:t>Time to</a:t>
            </a:r>
            <a:endParaRPr lang="en-US" sz="1200" dirty="0"/>
          </a:p>
          <a:p>
            <a:pPr marL="0" indent="0" algn="ctr">
              <a:buNone/>
            </a:pPr>
            <a:r>
              <a:rPr lang="en-US" sz="1200" b="1" dirty="0">
                <a:solidFill>
                  <a:srgbClr val="3E0075"/>
                </a:solidFill>
                <a:latin typeface="Inter" pitchFamily="34" charset="0"/>
                <a:ea typeface="Inter" pitchFamily="34" charset="-122"/>
                <a:cs typeface="Inter" pitchFamily="34" charset="-120"/>
              </a:rPr>
              <a:t>Value</a:t>
            </a:r>
            <a:endParaRPr lang="en-US" sz="1200" dirty="0"/>
          </a:p>
        </p:txBody>
      </p:sp>
      <p:sp>
        <p:nvSpPr>
          <p:cNvPr id="33" name="Text 26"/>
          <p:cNvSpPr/>
          <p:nvPr/>
        </p:nvSpPr>
        <p:spPr>
          <a:xfrm>
            <a:off x="7223760" y="2971800"/>
            <a:ext cx="1280160" cy="777240"/>
          </a:xfrm>
          <a:prstGeom prst="rect">
            <a:avLst/>
          </a:prstGeom>
          <a:noFill/>
          <a:ln/>
        </p:spPr>
        <p:txBody>
          <a:bodyPr wrap="square" lIns="0" tIns="0" rIns="0" bIns="0" rtlCol="0" anchor="t"/>
          <a:lstStyle/>
          <a:p>
            <a:pPr marL="0" indent="0" algn="ctr">
              <a:buNone/>
            </a:pPr>
            <a:r>
              <a:rPr lang="en-US" sz="1000" dirty="0">
                <a:solidFill>
                  <a:srgbClr val="36333A"/>
                </a:solidFill>
                <a:latin typeface="Inter" pitchFamily="34" charset="0"/>
                <a:ea typeface="Inter" pitchFamily="34" charset="-122"/>
                <a:cs typeface="Inter" pitchFamily="34" charset="-120"/>
              </a:rPr>
              <a:t>How fast does this create measurable impact?</a:t>
            </a:r>
            <a:endParaRPr lang="en-US" sz="1000" dirty="0"/>
          </a:p>
        </p:txBody>
      </p:sp>
      <p:sp>
        <p:nvSpPr>
          <p:cNvPr id="34" name="Shape 27"/>
          <p:cNvSpPr/>
          <p:nvPr/>
        </p:nvSpPr>
        <p:spPr>
          <a:xfrm>
            <a:off x="640080" y="3977640"/>
            <a:ext cx="7863840" cy="1097280"/>
          </a:xfrm>
          <a:prstGeom prst="rect">
            <a:avLst/>
          </a:prstGeom>
          <a:solidFill>
            <a:srgbClr val="3E0075"/>
          </a:solidFill>
          <a:ln/>
        </p:spPr>
        <p:txBody>
          <a:bodyPr/>
          <a:lstStyle/>
          <a:p>
            <a:endParaRPr lang="en-US"/>
          </a:p>
        </p:txBody>
      </p:sp>
      <p:sp>
        <p:nvSpPr>
          <p:cNvPr id="36" name="Text 28"/>
          <p:cNvSpPr/>
          <p:nvPr/>
        </p:nvSpPr>
        <p:spPr>
          <a:xfrm>
            <a:off x="1280160" y="4025926"/>
            <a:ext cx="7040880" cy="1005840"/>
          </a:xfrm>
          <a:prstGeom prst="rect">
            <a:avLst/>
          </a:prstGeom>
          <a:noFill/>
          <a:ln/>
        </p:spPr>
        <p:txBody>
          <a:bodyPr wrap="square" lIns="0" tIns="0" rIns="0" bIns="0" rtlCol="0" anchor="ctr"/>
          <a:lstStyle/>
          <a:p>
            <a:pPr marL="0" indent="0">
              <a:buNone/>
            </a:pPr>
            <a:r>
              <a:rPr lang="en-US" sz="1050" b="1" dirty="0">
                <a:solidFill>
                  <a:srgbClr val="FFE03F"/>
                </a:solidFill>
                <a:latin typeface="Inter" pitchFamily="34" charset="0"/>
                <a:ea typeface="Inter" pitchFamily="34" charset="-122"/>
                <a:cs typeface="Inter" pitchFamily="34" charset="-120"/>
              </a:rPr>
              <a:t>In practice: </a:t>
            </a:r>
            <a:r>
              <a:rPr lang="en-US" sz="1050" dirty="0">
                <a:solidFill>
                  <a:srgbClr val="FFFFFF"/>
                </a:solidFill>
                <a:latin typeface="Inter" pitchFamily="34" charset="0"/>
                <a:ea typeface="Inter" pitchFamily="34" charset="-122"/>
                <a:cs typeface="Inter" pitchFamily="34" charset="-120"/>
              </a:rPr>
              <a:t>I'd pressure-test this with APAC account teams and the data-ingestion PM before locking the roadmap. </a:t>
            </a:r>
            <a:br>
              <a:rPr lang="en-US" sz="1050" dirty="0">
                <a:solidFill>
                  <a:srgbClr val="FFFFFF"/>
                </a:solidFill>
                <a:latin typeface="Inter" pitchFamily="34" charset="0"/>
                <a:ea typeface="Inter" pitchFamily="34" charset="-122"/>
                <a:cs typeface="Inter" pitchFamily="34" charset="-120"/>
              </a:rPr>
            </a:br>
            <a:br>
              <a:rPr lang="en-US" sz="1050" dirty="0">
                <a:solidFill>
                  <a:srgbClr val="FFFFFF"/>
                </a:solidFill>
                <a:latin typeface="Inter" pitchFamily="34" charset="0"/>
                <a:ea typeface="Inter" pitchFamily="34" charset="-122"/>
                <a:cs typeface="Inter" pitchFamily="34" charset="-120"/>
              </a:rPr>
            </a:br>
            <a:r>
              <a:rPr lang="en-US" sz="1050" b="1" dirty="0">
                <a:solidFill>
                  <a:srgbClr val="FFE03F"/>
                </a:solidFill>
                <a:latin typeface="Inter" pitchFamily="34" charset="0"/>
                <a:ea typeface="Inter" pitchFamily="34" charset="-122"/>
              </a:rPr>
              <a:t>An anecdote:</a:t>
            </a:r>
            <a:r>
              <a:rPr lang="en-US" sz="1050" dirty="0">
                <a:solidFill>
                  <a:srgbClr val="FFE03F"/>
                </a:solidFill>
                <a:latin typeface="Inter" pitchFamily="34" charset="0"/>
                <a:ea typeface="Inter" pitchFamily="34" charset="-122"/>
              </a:rPr>
              <a:t> </a:t>
            </a:r>
            <a:r>
              <a:rPr lang="en-US" sz="1050" dirty="0">
                <a:solidFill>
                  <a:srgbClr val="FFFFFF"/>
                </a:solidFill>
                <a:latin typeface="Inter" pitchFamily="34" charset="0"/>
                <a:ea typeface="Inter" pitchFamily="34" charset="-122"/>
              </a:rPr>
              <a:t>A</a:t>
            </a:r>
            <a:r>
              <a:rPr lang="en-US" sz="1050" dirty="0">
                <a:solidFill>
                  <a:srgbClr val="FFFFFF"/>
                </a:solidFill>
                <a:latin typeface="Inter" pitchFamily="34" charset="0"/>
                <a:ea typeface="Inter" pitchFamily="34" charset="-122"/>
                <a:cs typeface="Inter" pitchFamily="34" charset="-120"/>
              </a:rPr>
              <a:t>t Oracle I owned social network integrations and Sales pushed for Snapchat. I asked what use cases? Post scheduling, analytics, listening? The ask here is the same shape: "We want WhatsApp" needs to become "We need X from WhatsApp."</a:t>
            </a:r>
            <a:endParaRPr lang="en-US" sz="1050" dirty="0"/>
          </a:p>
        </p:txBody>
      </p:sp>
      <p:pic>
        <p:nvPicPr>
          <p:cNvPr id="37" name="Graphic 37" descr="Applied here checkmark"/>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5500" y="4064000"/>
            <a:ext cx="317500" cy="317500"/>
          </a:xfrm>
          <a:prstGeom prst="rect">
            <a:avLst/>
          </a:prstGeom>
        </p:spPr>
      </p:pic>
      <p:pic>
        <p:nvPicPr>
          <p:cNvPr id="38" name="Graphic 38" descr="Anecdote voice/talking glyph"/>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5500" y="4559300"/>
            <a:ext cx="317500" cy="317500"/>
          </a:xfrm>
          <a:prstGeom prst="rect">
            <a:avLst/>
          </a:prstGeom>
        </p:spPr>
      </p:pic>
    </p:spTree>
    <p:extLst>
      <p:ext uri="{BB962C8B-B14F-4D97-AF65-F5344CB8AC3E}">
        <p14:creationId xmlns:p14="http://schemas.microsoft.com/office/powerpoint/2010/main" val="149909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THE SITUATION</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indent="0">
              <a:buNone/>
            </a:pPr>
            <a:r>
              <a:rPr lang="en-US" sz="2800" b="1" dirty="0">
                <a:solidFill>
                  <a:srgbClr val="3E0075"/>
                </a:solidFill>
                <a:latin typeface="Inter" pitchFamily="34" charset="0"/>
                <a:ea typeface="Inter" pitchFamily="34" charset="-122"/>
                <a:cs typeface="Inter" pitchFamily="34" charset="-120"/>
              </a:rPr>
              <a:t>Two options, one roadmap slot</a:t>
            </a:r>
            <a:endParaRPr lang="en-US" sz="2800" dirty="0"/>
          </a:p>
        </p:txBody>
      </p:sp>
      <p:sp>
        <p:nvSpPr>
          <p:cNvPr id="4" name="Shape 2"/>
          <p:cNvSpPr/>
          <p:nvPr/>
        </p:nvSpPr>
        <p:spPr>
          <a:xfrm>
            <a:off x="640080" y="1645920"/>
            <a:ext cx="3749040" cy="2560320"/>
          </a:xfrm>
          <a:prstGeom prst="rect">
            <a:avLst/>
          </a:prstGeom>
          <a:solidFill>
            <a:srgbClr val="EEF4FE"/>
          </a:solidFill>
          <a:ln/>
        </p:spPr>
        <p:txBody>
          <a:bodyPr/>
          <a:lstStyle/>
          <a:p>
            <a:endParaRPr lang="en-US"/>
          </a:p>
        </p:txBody>
      </p:sp>
      <p:sp>
        <p:nvSpPr>
          <p:cNvPr id="5" name="Shape 3"/>
          <p:cNvSpPr/>
          <p:nvPr/>
        </p:nvSpPr>
        <p:spPr>
          <a:xfrm>
            <a:off x="640080" y="1645920"/>
            <a:ext cx="73152" cy="2560320"/>
          </a:xfrm>
          <a:prstGeom prst="rect">
            <a:avLst/>
          </a:prstGeom>
          <a:solidFill>
            <a:srgbClr val="8039DF"/>
          </a:solidFill>
          <a:ln/>
        </p:spPr>
        <p:txBody>
          <a:bodyPr/>
          <a:lstStyle/>
          <a:p>
            <a:endParaRPr lang="en-US"/>
          </a:p>
        </p:txBody>
      </p:sp>
      <p:sp>
        <p:nvSpPr>
          <p:cNvPr id="7" name="Text 4"/>
          <p:cNvSpPr/>
          <p:nvPr/>
        </p:nvSpPr>
        <p:spPr>
          <a:xfrm>
            <a:off x="1463040" y="1828800"/>
            <a:ext cx="2743200" cy="411480"/>
          </a:xfrm>
          <a:prstGeom prst="rect">
            <a:avLst/>
          </a:prstGeom>
          <a:noFill/>
          <a:ln/>
        </p:spPr>
        <p:txBody>
          <a:bodyPr wrap="square" lIns="0" tIns="0" rIns="0" bIns="0" rtlCol="0" anchor="ctr"/>
          <a:lstStyle/>
          <a:p>
            <a:pPr marL="0" indent="0">
              <a:buNone/>
            </a:pPr>
            <a:r>
              <a:rPr lang="en-US" sz="1800" b="1" dirty="0">
                <a:solidFill>
                  <a:srgbClr val="3E0075"/>
                </a:solidFill>
                <a:latin typeface="Inter" pitchFamily="34" charset="0"/>
                <a:ea typeface="Inter" pitchFamily="34" charset="-122"/>
              </a:rPr>
              <a:t>APAC</a:t>
            </a:r>
            <a:r>
              <a:rPr lang="en-US" sz="1800" b="1" dirty="0">
                <a:solidFill>
                  <a:srgbClr val="3E0075"/>
                </a:solidFill>
                <a:latin typeface="Inter" pitchFamily="34" charset="0"/>
                <a:ea typeface="Inter" pitchFamily="34" charset="-122"/>
                <a:cs typeface="Inter" pitchFamily="34" charset="-120"/>
              </a:rPr>
              <a:t> Customers</a:t>
            </a:r>
            <a:endParaRPr lang="en-US" sz="1800" dirty="0"/>
          </a:p>
        </p:txBody>
      </p:sp>
      <p:sp>
        <p:nvSpPr>
          <p:cNvPr id="8" name="Text 5"/>
          <p:cNvSpPr/>
          <p:nvPr/>
        </p:nvSpPr>
        <p:spPr>
          <a:xfrm>
            <a:off x="960120" y="2331720"/>
            <a:ext cx="3200400" cy="1645920"/>
          </a:xfrm>
          <a:prstGeom prst="rect">
            <a:avLst/>
          </a:prstGeom>
          <a:noFill/>
          <a:ln/>
        </p:spPr>
        <p:txBody>
          <a:bodyPr wrap="square" lIns="0" tIns="0" rIns="0" bIns="0" rtlCol="0" anchor="t"/>
          <a:lstStyle/>
          <a:p>
            <a:pPr marL="0" indent="0">
              <a:buNone/>
            </a:pPr>
            <a:r>
              <a:rPr lang="en-US" sz="1500" i="1" dirty="0">
                <a:solidFill>
                  <a:srgbClr val="8039DF"/>
                </a:solidFill>
              </a:rPr>
              <a:t>"We need WhatsApp in Gong"</a:t>
            </a:r>
            <a:endParaRPr lang="en-US" sz="1500" dirty="0"/>
          </a:p>
          <a:p>
            <a:pPr marL="0" indent="0">
              <a:buNone/>
            </a:pPr>
            <a:endParaRPr lang="en-US" sz="1500" dirty="0"/>
          </a:p>
          <a:p>
            <a:pPr marL="0" indent="0">
              <a:buNone/>
            </a:pPr>
            <a:r>
              <a:rPr lang="en-US" sz="1300" dirty="0">
                <a:solidFill>
                  <a:srgbClr val="36333A"/>
                </a:solidFill>
              </a:rPr>
              <a:t>A handful of APAC customer requests surfaced during triage. WhatsApp is how sales teams communicate across Southeast Asia.</a:t>
            </a:r>
            <a:endParaRPr lang="en-US" sz="1500" dirty="0"/>
          </a:p>
        </p:txBody>
      </p:sp>
      <p:sp>
        <p:nvSpPr>
          <p:cNvPr id="9" name="Shape 6"/>
          <p:cNvSpPr/>
          <p:nvPr/>
        </p:nvSpPr>
        <p:spPr>
          <a:xfrm>
            <a:off x="4754880" y="1645920"/>
            <a:ext cx="3749040" cy="2560320"/>
          </a:xfrm>
          <a:prstGeom prst="rect">
            <a:avLst/>
          </a:prstGeom>
          <a:solidFill>
            <a:srgbClr val="EEF4FE"/>
          </a:solidFill>
          <a:ln/>
        </p:spPr>
        <p:txBody>
          <a:bodyPr/>
          <a:lstStyle/>
          <a:p>
            <a:endParaRPr lang="en-US"/>
          </a:p>
        </p:txBody>
      </p:sp>
      <p:sp>
        <p:nvSpPr>
          <p:cNvPr id="10" name="Shape 7"/>
          <p:cNvSpPr/>
          <p:nvPr/>
        </p:nvSpPr>
        <p:spPr>
          <a:xfrm>
            <a:off x="4754880" y="1645920"/>
            <a:ext cx="73152" cy="2560320"/>
          </a:xfrm>
          <a:prstGeom prst="rect">
            <a:avLst/>
          </a:prstGeom>
          <a:solidFill>
            <a:srgbClr val="8039DF"/>
          </a:solidFill>
          <a:ln/>
        </p:spPr>
        <p:txBody>
          <a:bodyPr/>
          <a:lstStyle/>
          <a:p>
            <a:endParaRPr lang="en-US"/>
          </a:p>
        </p:txBody>
      </p:sp>
      <p:sp>
        <p:nvSpPr>
          <p:cNvPr id="12" name="Text 8"/>
          <p:cNvSpPr/>
          <p:nvPr/>
        </p:nvSpPr>
        <p:spPr>
          <a:xfrm>
            <a:off x="5577840" y="1828800"/>
            <a:ext cx="2743200" cy="411480"/>
          </a:xfrm>
          <a:prstGeom prst="rect">
            <a:avLst/>
          </a:prstGeom>
          <a:noFill/>
          <a:ln/>
        </p:spPr>
        <p:txBody>
          <a:bodyPr wrap="square" lIns="0" tIns="0" rIns="0" bIns="0" rtlCol="0" anchor="ctr"/>
          <a:lstStyle/>
          <a:p>
            <a:pPr marL="0" indent="0">
              <a:buNone/>
            </a:pPr>
            <a:r>
              <a:rPr lang="en-US" sz="1800" b="1" dirty="0">
                <a:solidFill>
                  <a:srgbClr val="3E0075"/>
                </a:solidFill>
                <a:latin typeface="Inter" pitchFamily="34" charset="0"/>
                <a:ea typeface="Inter" pitchFamily="34" charset="-122"/>
                <a:cs typeface="Inter" pitchFamily="34" charset="-120"/>
              </a:rPr>
              <a:t>NA Tech Customers</a:t>
            </a:r>
            <a:endParaRPr lang="en-US" sz="1800" dirty="0"/>
          </a:p>
        </p:txBody>
      </p:sp>
      <p:sp>
        <p:nvSpPr>
          <p:cNvPr id="13" name="Text 9"/>
          <p:cNvSpPr/>
          <p:nvPr/>
        </p:nvSpPr>
        <p:spPr>
          <a:xfrm>
            <a:off x="5074920" y="2331720"/>
            <a:ext cx="3200400" cy="1645920"/>
          </a:xfrm>
          <a:prstGeom prst="rect">
            <a:avLst/>
          </a:prstGeom>
          <a:noFill/>
          <a:ln/>
        </p:spPr>
        <p:txBody>
          <a:bodyPr wrap="square" lIns="0" tIns="0" rIns="0" bIns="0" rtlCol="0" anchor="t"/>
          <a:lstStyle/>
          <a:p>
            <a:pPr marL="0" indent="0">
              <a:buNone/>
            </a:pPr>
            <a:r>
              <a:rPr lang="en-US" sz="1500" i="1" dirty="0">
                <a:solidFill>
                  <a:srgbClr val="8039DF"/>
                </a:solidFill>
              </a:rPr>
              <a:t>"Bring Slack Connect into Gong"</a:t>
            </a:r>
            <a:endParaRPr lang="en-US" sz="1500" dirty="0"/>
          </a:p>
          <a:p>
            <a:pPr marL="0" indent="0">
              <a:buNone/>
            </a:pPr>
            <a:endParaRPr lang="en-US" sz="1500" dirty="0"/>
          </a:p>
          <a:p>
            <a:pPr marL="0" indent="0">
              <a:buNone/>
            </a:pPr>
            <a:r>
              <a:rPr lang="en-US" sz="1300" dirty="0">
                <a:solidFill>
                  <a:srgbClr val="36333A"/>
                </a:solidFill>
              </a:rPr>
              <a:t>The data ingestion PM's original ask. NA tech companies run deal rooms and customer channels in Slack Connect.</a:t>
            </a:r>
            <a:endParaRPr lang="en-US" sz="1500" dirty="0"/>
          </a:p>
        </p:txBody>
      </p:sp>
      <p:pic>
        <p:nvPicPr>
          <p:cNvPr id="16" name="Picture 15">
            <a:extLst>
              <a:ext uri="{FF2B5EF4-FFF2-40B4-BE49-F238E27FC236}">
                <a16:creationId xmlns:a16="http://schemas.microsoft.com/office/drawing/2014/main" id="{94975958-DC9A-1C1D-131B-098191DD787F}"/>
              </a:ext>
            </a:extLst>
          </p:cNvPr>
          <p:cNvPicPr>
            <a:picLocks noChangeAspect="1"/>
          </p:cNvPicPr>
          <p:nvPr/>
        </p:nvPicPr>
        <p:blipFill>
          <a:blip r:embed="rId3"/>
          <a:stretch>
            <a:fillRect/>
          </a:stretch>
        </p:blipFill>
        <p:spPr>
          <a:xfrm>
            <a:off x="965200" y="1879600"/>
            <a:ext cx="368300" cy="368300"/>
          </a:xfrm>
          <a:prstGeom prst="rect">
            <a:avLst/>
          </a:prstGeom>
        </p:spPr>
      </p:pic>
      <p:pic>
        <p:nvPicPr>
          <p:cNvPr id="17" name="Picture 16">
            <a:extLst>
              <a:ext uri="{FF2B5EF4-FFF2-40B4-BE49-F238E27FC236}">
                <a16:creationId xmlns:a16="http://schemas.microsoft.com/office/drawing/2014/main" id="{F445D742-18EF-7F8E-68FE-CA9F3CBC2461}"/>
              </a:ext>
            </a:extLst>
          </p:cNvPr>
          <p:cNvPicPr>
            <a:picLocks noChangeAspect="1"/>
          </p:cNvPicPr>
          <p:nvPr/>
        </p:nvPicPr>
        <p:blipFill>
          <a:blip r:embed="rId4"/>
          <a:stretch>
            <a:fillRect/>
          </a:stretch>
        </p:blipFill>
        <p:spPr>
          <a:xfrm>
            <a:off x="5080000" y="1879600"/>
            <a:ext cx="368300" cy="367393"/>
          </a:xfrm>
          <a:prstGeom prst="rect">
            <a:avLst/>
          </a:prstGeom>
        </p:spPr>
      </p:pic>
      <p:sp>
        <p:nvSpPr>
          <p:cNvPr id="6" name="Shape 16">
            <a:extLst>
              <a:ext uri="{FF2B5EF4-FFF2-40B4-BE49-F238E27FC236}">
                <a16:creationId xmlns:a16="http://schemas.microsoft.com/office/drawing/2014/main" id="{64AD9184-F819-D7D1-F7B2-4AE0F59546C2}"/>
              </a:ext>
            </a:extLst>
          </p:cNvPr>
          <p:cNvSpPr/>
          <p:nvPr/>
        </p:nvSpPr>
        <p:spPr>
          <a:xfrm>
            <a:off x="640080" y="4415246"/>
            <a:ext cx="7863840" cy="548640"/>
          </a:xfrm>
          <a:prstGeom prst="rect">
            <a:avLst/>
          </a:prstGeom>
          <a:solidFill>
            <a:srgbClr val="EEF4FE"/>
          </a:solidFill>
          <a:ln/>
        </p:spPr>
        <p:txBody>
          <a:bodyPr/>
          <a:lstStyle/>
          <a:p>
            <a:endParaRPr lang="en-US"/>
          </a:p>
        </p:txBody>
      </p:sp>
      <p:sp>
        <p:nvSpPr>
          <p:cNvPr id="11" name="Shape 17">
            <a:extLst>
              <a:ext uri="{FF2B5EF4-FFF2-40B4-BE49-F238E27FC236}">
                <a16:creationId xmlns:a16="http://schemas.microsoft.com/office/drawing/2014/main" id="{C94DDAC9-4953-545E-DA94-E10AAB722D88}"/>
              </a:ext>
            </a:extLst>
          </p:cNvPr>
          <p:cNvSpPr/>
          <p:nvPr/>
        </p:nvSpPr>
        <p:spPr>
          <a:xfrm>
            <a:off x="640080" y="4415246"/>
            <a:ext cx="73152" cy="548640"/>
          </a:xfrm>
          <a:prstGeom prst="rect">
            <a:avLst/>
          </a:prstGeom>
          <a:solidFill>
            <a:srgbClr val="8039E0"/>
          </a:solidFill>
          <a:ln/>
        </p:spPr>
        <p:txBody>
          <a:bodyPr/>
          <a:lstStyle/>
          <a:p>
            <a:endParaRPr lang="en-US"/>
          </a:p>
        </p:txBody>
      </p:sp>
      <p:sp>
        <p:nvSpPr>
          <p:cNvPr id="18" name="Text 18">
            <a:extLst>
              <a:ext uri="{FF2B5EF4-FFF2-40B4-BE49-F238E27FC236}">
                <a16:creationId xmlns:a16="http://schemas.microsoft.com/office/drawing/2014/main" id="{BF310258-9B7D-9C21-0DD7-8FAAFCDECFA0}"/>
              </a:ext>
            </a:extLst>
          </p:cNvPr>
          <p:cNvSpPr/>
          <p:nvPr/>
        </p:nvSpPr>
        <p:spPr>
          <a:xfrm>
            <a:off x="960120" y="4415246"/>
            <a:ext cx="7406640" cy="548640"/>
          </a:xfrm>
          <a:prstGeom prst="rect">
            <a:avLst/>
          </a:prstGeom>
          <a:noFill/>
          <a:ln/>
        </p:spPr>
        <p:txBody>
          <a:bodyPr wrap="square" lIns="0" tIns="0" rIns="0" bIns="0" rtlCol="0" anchor="ctr"/>
          <a:lstStyle/>
          <a:p>
            <a:pPr marL="0" indent="0">
              <a:buNone/>
            </a:pPr>
            <a:r>
              <a:rPr lang="en-US" sz="1100" b="1" dirty="0">
                <a:solidFill>
                  <a:srgbClr val="3E0075"/>
                </a:solidFill>
                <a:latin typeface="Inter" pitchFamily="34" charset="0"/>
                <a:ea typeface="Inter" pitchFamily="34" charset="-122"/>
                <a:cs typeface="Inter" pitchFamily="34" charset="-120"/>
              </a:rPr>
              <a:t>Goal: </a:t>
            </a:r>
            <a:r>
              <a:rPr lang="en-US" sz="1100" dirty="0">
                <a:solidFill>
                  <a:srgbClr val="36333A"/>
                </a:solidFill>
                <a:latin typeface="Inter" pitchFamily="34" charset="0"/>
                <a:ea typeface="Inter" pitchFamily="34" charset="-122"/>
                <a:cs typeface="Inter" pitchFamily="34" charset="-120"/>
              </a:rPr>
              <a:t>give the data-ingestion PM a clear sequence and rationale to fund the work.</a:t>
            </a:r>
          </a:p>
        </p:txBody>
      </p:sp>
    </p:spTree>
    <p:extLst>
      <p:ext uri="{BB962C8B-B14F-4D97-AF65-F5344CB8AC3E}">
        <p14:creationId xmlns:p14="http://schemas.microsoft.com/office/powerpoint/2010/main" val="17060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0075"/>
        </a:solidFill>
        <a:effectLst/>
      </p:bgPr>
    </p:bg>
    <p:spTree>
      <p:nvGrpSpPr>
        <p:cNvPr id="1" name=""/>
        <p:cNvGrpSpPr/>
        <p:nvPr/>
      </p:nvGrpSpPr>
      <p:grpSpPr>
        <a:xfrm>
          <a:off x="0" y="0"/>
          <a:ext cx="0" cy="0"/>
          <a:chOff x="0" y="0"/>
          <a:chExt cx="0" cy="0"/>
        </a:xfrm>
      </p:grpSpPr>
      <p:sp>
        <p:nvSpPr>
          <p:cNvPr id="2" name="Shape 0"/>
          <p:cNvSpPr/>
          <p:nvPr/>
        </p:nvSpPr>
        <p:spPr>
          <a:xfrm>
            <a:off x="7498080" y="-457200"/>
            <a:ext cx="2286000" cy="2286000"/>
          </a:xfrm>
          <a:prstGeom prst="ellipse">
            <a:avLst/>
          </a:prstGeom>
          <a:solidFill>
            <a:srgbClr val="8039DF">
              <a:alpha val="75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640080" y="365760"/>
            <a:ext cx="7315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500" normalizeH="0" baseline="0" noProof="0" dirty="0">
                <a:ln>
                  <a:noFill/>
                </a:ln>
                <a:solidFill>
                  <a:srgbClr val="997CED"/>
                </a:solidFill>
                <a:effectLst/>
                <a:uLnTx/>
                <a:uFillTx/>
                <a:latin typeface="Inter" pitchFamily="34" charset="0"/>
                <a:ea typeface="Inter" pitchFamily="34" charset="-122"/>
                <a:cs typeface="Inter" pitchFamily="34" charset="-120"/>
              </a:rPr>
              <a:t>THE BIGGER PICTURE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640080" y="777240"/>
            <a:ext cx="786384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Bigger than two integrations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640080" y="1554480"/>
            <a:ext cx="3657600" cy="8229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srgbClr val="4CFEC8"/>
                </a:solidFill>
                <a:effectLst/>
                <a:uLnTx/>
                <a:uFillTx/>
                <a:latin typeface="Inter" pitchFamily="34" charset="0"/>
                <a:ea typeface="Inter" pitchFamily="34" charset="-122"/>
                <a:cs typeface="Inter" pitchFamily="34" charset="-120"/>
              </a:rPr>
              <a:t>69%</a:t>
            </a:r>
            <a:endParaRPr kumimoji="0" lang="en-US" sz="5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640080" y="2331720"/>
            <a:ext cx="365760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97CED"/>
                </a:solidFill>
                <a:effectLst/>
                <a:uLnTx/>
                <a:uFillTx/>
                <a:latin typeface="Inter" pitchFamily="34" charset="0"/>
                <a:ea typeface="Inter" pitchFamily="34" charset="-122"/>
                <a:cs typeface="Inter" pitchFamily="34" charset="-120"/>
              </a:rPr>
              <a:t>of the B2B buying journey happens before sellers are contacted</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p:cNvSpPr/>
          <p:nvPr/>
        </p:nvSpPr>
        <p:spPr>
          <a:xfrm>
            <a:off x="4754880" y="1554480"/>
            <a:ext cx="3749040" cy="731520"/>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6"/>
          <p:cNvSpPr/>
          <p:nvPr/>
        </p:nvSpPr>
        <p:spPr>
          <a:xfrm>
            <a:off x="4937759" y="1600200"/>
            <a:ext cx="2203269" cy="320040"/>
          </a:xfrm>
          <a:prstGeom prst="rect">
            <a:avLst/>
          </a:prstGeom>
          <a:noFill/>
          <a:ln/>
        </p:spPr>
        <p:txBody>
          <a:bodyPr wrap="square" lIns="0" tIns="0" rIns="0" bIns="0" rtlCol="0" anchor="ctr"/>
          <a:lstStyle/>
          <a:p>
            <a:pPr lvl="0">
              <a:buClrTx/>
              <a:defRPr/>
            </a:pPr>
            <a:r>
              <a:rPr lang="en-US" sz="2200" b="1" kern="1200" dirty="0">
                <a:solidFill>
                  <a:srgbClr val="4CFEC8"/>
                </a:solidFill>
                <a:latin typeface="Inter" pitchFamily="34" charset="0"/>
                <a:ea typeface="Inter" pitchFamily="34" charset="-122"/>
                <a:cs typeface="Inter" pitchFamily="34" charset="-120"/>
              </a:rPr>
              <a:t>10 CHANNELS</a:t>
            </a:r>
            <a:endParaRPr lang="en-US" sz="2200" kern="1200" dirty="0">
              <a:solidFill>
                <a:prstClr val="black"/>
              </a:solidFill>
              <a:latin typeface="Calibri" panose="020F0502020204030204"/>
            </a:endParaRPr>
          </a:p>
        </p:txBody>
      </p:sp>
      <p:sp>
        <p:nvSpPr>
          <p:cNvPr id="9" name="Text 7"/>
          <p:cNvSpPr/>
          <p:nvPr/>
        </p:nvSpPr>
        <p:spPr>
          <a:xfrm>
            <a:off x="4937760" y="1920240"/>
            <a:ext cx="3383280" cy="320040"/>
          </a:xfrm>
          <a:prstGeom prst="rect">
            <a:avLst/>
          </a:prstGeom>
          <a:noFill/>
          <a:ln/>
        </p:spPr>
        <p:txBody>
          <a:bodyPr wrap="square" lIns="0" tIns="0" rIns="0" bIns="0" rtlCol="0" anchor="ctr"/>
          <a:lstStyle/>
          <a:p>
            <a:pPr lvl="0">
              <a:buClrTx/>
              <a:defRPr/>
            </a:pPr>
            <a:r>
              <a:rPr lang="en-US" sz="1000" kern="1200" dirty="0">
                <a:solidFill>
                  <a:srgbClr val="FFFFFF"/>
                </a:solidFill>
                <a:latin typeface="Inter" pitchFamily="34" charset="0"/>
                <a:ea typeface="Inter" pitchFamily="34" charset="-122"/>
                <a:cs typeface="Inter" pitchFamily="34" charset="-120"/>
              </a:rPr>
              <a:t>B2B buyers use to engage with companies.</a:t>
            </a:r>
            <a:endParaRPr lang="en-US" sz="1000" kern="1200" dirty="0">
              <a:solidFill>
                <a:prstClr val="black"/>
              </a:solidFill>
              <a:latin typeface="Calibri" panose="020F0502020204030204"/>
            </a:endParaRPr>
          </a:p>
        </p:txBody>
      </p:sp>
      <p:sp>
        <p:nvSpPr>
          <p:cNvPr id="10" name="Shape 8"/>
          <p:cNvSpPr/>
          <p:nvPr/>
        </p:nvSpPr>
        <p:spPr>
          <a:xfrm>
            <a:off x="4754880" y="2423160"/>
            <a:ext cx="3749040" cy="731520"/>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9"/>
          <p:cNvSpPr/>
          <p:nvPr/>
        </p:nvSpPr>
        <p:spPr>
          <a:xfrm>
            <a:off x="4937759" y="2468880"/>
            <a:ext cx="1994263"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CFEC8"/>
                </a:solidFill>
                <a:effectLst/>
                <a:uLnTx/>
                <a:uFillTx/>
                <a:latin typeface="Inter" pitchFamily="34" charset="0"/>
                <a:ea typeface="Inter" pitchFamily="34" charset="-122"/>
                <a:cs typeface="Inter" pitchFamily="34" charset="-120"/>
              </a:rPr>
              <a:t>3B+</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4937760" y="2788920"/>
            <a:ext cx="33832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WhatsApp users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11"/>
          <p:cNvSpPr/>
          <p:nvPr/>
        </p:nvSpPr>
        <p:spPr>
          <a:xfrm>
            <a:off x="4754880" y="3291840"/>
            <a:ext cx="3749040" cy="731520"/>
          </a:xfrm>
          <a:prstGeom prst="rect">
            <a:avLst/>
          </a:prstGeom>
          <a:solidFill>
            <a:srgbClr val="8039DF">
              <a:alpha val="6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4937760" y="3337560"/>
            <a:ext cx="13716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CFEC8"/>
                </a:solidFill>
                <a:effectLst/>
                <a:uLnTx/>
                <a:uFillTx/>
                <a:latin typeface="Inter" pitchFamily="34" charset="0"/>
                <a:ea typeface="Inter" pitchFamily="34" charset="-122"/>
                <a:cs typeface="Inter" pitchFamily="34" charset="-120"/>
              </a:rPr>
              <a:t>100K+</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4937760" y="3657600"/>
            <a:ext cx="33832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organizations using Slack Connect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640080" y="4160520"/>
            <a:ext cx="7863840" cy="0"/>
          </a:xfrm>
          <a:prstGeom prst="line">
            <a:avLst/>
          </a:prstGeom>
          <a:noFill/>
          <a:ln w="12700">
            <a:solidFill>
              <a:srgbClr val="8039D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15"/>
          <p:cNvSpPr/>
          <p:nvPr/>
        </p:nvSpPr>
        <p:spPr>
          <a:xfrm>
            <a:off x="640080" y="4297680"/>
            <a:ext cx="786384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Inter" pitchFamily="34" charset="0"/>
                <a:ea typeface="Inter" pitchFamily="34" charset="-122"/>
                <a:cs typeface="Inter" pitchFamily="34" charset="-120"/>
              </a:rPr>
              <a:t>Gong's Revenue Graph captures calls, video, email, and SMS. Messaging is the largest remaining blind spot in the conversation data model.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MARKET REALITY</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indent="0">
              <a:buNone/>
            </a:pPr>
            <a:r>
              <a:rPr lang="en-US" sz="2800" b="1" dirty="0">
                <a:solidFill>
                  <a:srgbClr val="05AC55"/>
                </a:solidFill>
                <a:latin typeface="Inter" pitchFamily="34" charset="0"/>
                <a:ea typeface="Inter" pitchFamily="34" charset="-122"/>
                <a:cs typeface="Inter" pitchFamily="34" charset="-120"/>
              </a:rPr>
              <a:t>WhatsApp</a:t>
            </a:r>
            <a:r>
              <a:rPr lang="en-US" sz="2800" b="1" dirty="0">
                <a:solidFill>
                  <a:srgbClr val="8039DF"/>
                </a:solidFill>
                <a:latin typeface="Inter" pitchFamily="34" charset="0"/>
                <a:ea typeface="Inter" pitchFamily="34" charset="-122"/>
                <a:cs typeface="Inter" pitchFamily="34" charset="-120"/>
              </a:rPr>
              <a:t> </a:t>
            </a:r>
            <a:r>
              <a:rPr lang="en-US" sz="2800" b="1" dirty="0">
                <a:solidFill>
                  <a:srgbClr val="3E0075"/>
                </a:solidFill>
                <a:latin typeface="Inter" pitchFamily="34" charset="0"/>
                <a:ea typeface="Inter" pitchFamily="34" charset="-122"/>
                <a:cs typeface="Inter" pitchFamily="34" charset="-120"/>
              </a:rPr>
              <a:t>covers SEA, not APAC</a:t>
            </a:r>
            <a:endParaRPr lang="en-US" sz="2800" dirty="0"/>
          </a:p>
        </p:txBody>
      </p:sp>
      <p:graphicFrame>
        <p:nvGraphicFramePr>
          <p:cNvPr id="5" name="Table 0"/>
          <p:cNvGraphicFramePr>
            <a:graphicFrameLocks noGrp="1"/>
          </p:cNvGraphicFramePr>
          <p:nvPr>
            <p:extLst>
              <p:ext uri="{D42A27DB-BD31-4B8C-83A1-F6EECF244321}">
                <p14:modId xmlns:p14="http://schemas.microsoft.com/office/powerpoint/2010/main" val="3176538809"/>
              </p:ext>
            </p:extLst>
          </p:nvPr>
        </p:nvGraphicFramePr>
        <p:xfrm>
          <a:off x="640080" y="1554480"/>
          <a:ext cx="7863840" cy="2346960"/>
        </p:xfrm>
        <a:graphic>
          <a:graphicData uri="http://schemas.openxmlformats.org/drawingml/2006/table">
            <a:tbl>
              <a:tblPr/>
              <a:tblGrid>
                <a:gridCol w="146304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tblGrid>
              <a:tr h="320040">
                <a:tc>
                  <a:txBody>
                    <a:bodyPr/>
                    <a:lstStyle/>
                    <a:p>
                      <a:pPr marL="0" indent="0" algn="l">
                        <a:buNone/>
                      </a:pPr>
                      <a:r>
                        <a:rPr lang="en-US" sz="1100" b="1" dirty="0">
                          <a:solidFill>
                            <a:srgbClr val="FFFFFF"/>
                          </a:solidFill>
                          <a:latin typeface="Inter" pitchFamily="34" charset="0"/>
                          <a:ea typeface="Inter" pitchFamily="34" charset="-122"/>
                          <a:cs typeface="Inter" pitchFamily="34" charset="-120"/>
                        </a:rPr>
                        <a:t>Country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tc>
                  <a:txBody>
                    <a:bodyPr/>
                    <a:lstStyle/>
                    <a:p>
                      <a:pPr marL="0" indent="0" algn="ctr">
                        <a:buNone/>
                      </a:pPr>
                      <a:r>
                        <a:rPr lang="en-US" sz="1100" b="1" dirty="0">
                          <a:solidFill>
                            <a:srgbClr val="FFFFFF"/>
                          </a:solidFill>
                          <a:latin typeface="Inter" pitchFamily="34" charset="0"/>
                          <a:ea typeface="Inter" pitchFamily="34" charset="-122"/>
                          <a:cs typeface="Inter" pitchFamily="34" charset="-120"/>
                        </a:rPr>
                        <a:t>Dominant 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tc>
                  <a:txBody>
                    <a:bodyPr/>
                    <a:lstStyle/>
                    <a:p>
                      <a:pPr marL="0" indent="0" algn="ctr">
                        <a:buNone/>
                      </a:pPr>
                      <a:r>
                        <a:rPr lang="en-US" sz="1100" b="1" dirty="0">
                          <a:solidFill>
                            <a:srgbClr val="FFFFFF"/>
                          </a:solidFill>
                          <a:latin typeface="Inter" pitchFamily="34" charset="0"/>
                          <a:ea typeface="Inter" pitchFamily="34" charset="-122"/>
                          <a:cs typeface="Inter" pitchFamily="34" charset="-120"/>
                        </a:rPr>
                        <a:t>WhatsApp?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tc>
                  <a:txBody>
                    <a:bodyPr/>
                    <a:lstStyle/>
                    <a:p>
                      <a:pPr marL="0" indent="0" algn="ctr">
                        <a:buNone/>
                      </a:pPr>
                      <a:r>
                        <a:rPr lang="en-US" sz="1100" b="1" dirty="0">
                          <a:solidFill>
                            <a:srgbClr val="FFFFFF"/>
                          </a:solidFill>
                          <a:latin typeface="Inter" pitchFamily="34" charset="0"/>
                          <a:ea typeface="Inter" pitchFamily="34" charset="-122"/>
                          <a:cs typeface="Inter" pitchFamily="34" charset="-120"/>
                        </a:rPr>
                        <a:t>B2B Sales Usage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extLst>
                  <a:ext uri="{0D108BD9-81ED-4DB2-BD59-A6C34878D82A}">
                    <a16:rowId xmlns:a16="http://schemas.microsoft.com/office/drawing/2014/main" val="10000"/>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Singapore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WhatsApp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74.7% penetration</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67% prefer for business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Malaysia</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WhatsApp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Strong (74% MSME messaging)</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Growing B2B adoption</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2"/>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Indonesia</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WhatsApp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Dominant (91%)</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Emerging market</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Japan</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LINE (97M MAU)</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Minimal</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LINE dominates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4"/>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South Korea</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KakaoTalk</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Minimal</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KakaoTalk required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20040">
                <a:tc>
                  <a:txBody>
                    <a:bodyPr/>
                    <a:lstStyle/>
                    <a:p>
                      <a:pPr marL="0" indent="0" algn="l">
                        <a:buNone/>
                      </a:pPr>
                      <a:r>
                        <a:rPr lang="en-US" sz="1100" dirty="0">
                          <a:solidFill>
                            <a:srgbClr val="36333A"/>
                          </a:solidFill>
                          <a:latin typeface="Inter" pitchFamily="34" charset="0"/>
                          <a:ea typeface="Inter" pitchFamily="34" charset="-122"/>
                          <a:cs typeface="Inter" pitchFamily="34" charset="-120"/>
                        </a:rPr>
                        <a:t>Thailand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LINE (54M MAU)</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Minor</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LINE required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6"/>
                  </a:ext>
                </a:extLst>
              </a:tr>
            </a:tbl>
          </a:graphicData>
        </a:graphic>
      </p:graphicFrame>
      <p:sp>
        <p:nvSpPr>
          <p:cNvPr id="4" name="Shape 2"/>
          <p:cNvSpPr/>
          <p:nvPr/>
        </p:nvSpPr>
        <p:spPr>
          <a:xfrm>
            <a:off x="640080" y="3977640"/>
            <a:ext cx="7863840" cy="914400"/>
          </a:xfrm>
          <a:prstGeom prst="rect">
            <a:avLst/>
          </a:prstGeom>
          <a:solidFill>
            <a:srgbClr val="EEF4FE"/>
          </a:solidFill>
          <a:ln/>
        </p:spPr>
        <p:txBody>
          <a:bodyPr/>
          <a:lstStyle/>
          <a:p>
            <a:endParaRPr lang="en-US"/>
          </a:p>
        </p:txBody>
      </p:sp>
      <p:sp>
        <p:nvSpPr>
          <p:cNvPr id="6" name="Shape 3"/>
          <p:cNvSpPr/>
          <p:nvPr/>
        </p:nvSpPr>
        <p:spPr>
          <a:xfrm>
            <a:off x="640080" y="3977640"/>
            <a:ext cx="73152" cy="914400"/>
          </a:xfrm>
          <a:prstGeom prst="rect">
            <a:avLst/>
          </a:prstGeom>
          <a:solidFill>
            <a:srgbClr val="05AC55"/>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960120" y="4160520"/>
            <a:ext cx="365760" cy="365760"/>
          </a:xfrm>
          <a:prstGeom prst="rect">
            <a:avLst/>
          </a:prstGeom>
        </p:spPr>
      </p:pic>
      <p:sp>
        <p:nvSpPr>
          <p:cNvPr id="8" name="Text 4"/>
          <p:cNvSpPr/>
          <p:nvPr/>
        </p:nvSpPr>
        <p:spPr>
          <a:xfrm>
            <a:off x="1463040" y="3977640"/>
            <a:ext cx="6858000" cy="914400"/>
          </a:xfrm>
          <a:prstGeom prst="rect">
            <a:avLst/>
          </a:prstGeom>
          <a:noFill/>
          <a:ln/>
        </p:spPr>
        <p:txBody>
          <a:bodyPr wrap="square" lIns="0" tIns="0" rIns="0" bIns="0" rtlCol="0" anchor="ctr"/>
          <a:lstStyle/>
          <a:p>
            <a:pPr marL="0" indent="0">
              <a:buNone/>
            </a:pPr>
            <a:r>
              <a:rPr lang="en-US" sz="1200" b="1" dirty="0">
                <a:solidFill>
                  <a:srgbClr val="3E0075"/>
                </a:solidFill>
                <a:latin typeface="Inter" pitchFamily="34" charset="0"/>
                <a:ea typeface="Inter" pitchFamily="34" charset="-122"/>
                <a:cs typeface="Inter" pitchFamily="34" charset="-120"/>
              </a:rPr>
              <a:t>Key finding: </a:t>
            </a:r>
            <a:r>
              <a:rPr lang="en-US" sz="1200" dirty="0">
                <a:solidFill>
                  <a:srgbClr val="36333A"/>
                </a:solidFill>
                <a:latin typeface="Inter" pitchFamily="34" charset="0"/>
                <a:ea typeface="Inter" pitchFamily="34" charset="-122"/>
                <a:cs typeface="Inter" pitchFamily="34" charset="-120"/>
              </a:rPr>
              <a:t>WhatsApp integration only addresses Singapore, Malaysia, and Indonesia. Japan requires LINE, Korea requires KakaoTalk. A true APAC messaging strategy needs a multi-platform approach from day one.</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WHATSAPP ANALYSIS</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indent="0">
              <a:buNone/>
            </a:pPr>
            <a:r>
              <a:rPr lang="en-US" sz="2800" b="1" dirty="0">
                <a:solidFill>
                  <a:srgbClr val="3E0075"/>
                </a:solidFill>
                <a:latin typeface="Inter" pitchFamily="34" charset="0"/>
                <a:ea typeface="Inter" pitchFamily="34" charset="-122"/>
                <a:cs typeface="Inter" pitchFamily="34" charset="-120"/>
              </a:rPr>
              <a:t>Strong signal, compounding risk</a:t>
            </a:r>
            <a:endParaRPr lang="en-US" sz="2800" dirty="0"/>
          </a:p>
        </p:txBody>
      </p:sp>
      <p:sp>
        <p:nvSpPr>
          <p:cNvPr id="4" name="Text 2"/>
          <p:cNvSpPr/>
          <p:nvPr/>
        </p:nvSpPr>
        <p:spPr>
          <a:xfrm>
            <a:off x="640080" y="1463040"/>
            <a:ext cx="3657600" cy="320040"/>
          </a:xfrm>
          <a:prstGeom prst="rect">
            <a:avLst/>
          </a:prstGeom>
          <a:noFill/>
          <a:ln/>
        </p:spPr>
        <p:txBody>
          <a:bodyPr wrap="square" lIns="0" tIns="0" rIns="0" bIns="0" rtlCol="0" anchor="ctr"/>
          <a:lstStyle/>
          <a:p>
            <a:pPr marL="0" indent="0">
              <a:buNone/>
            </a:pPr>
            <a:r>
              <a:rPr lang="en-US" sz="1200" b="1" kern="0" spc="300" dirty="0">
                <a:solidFill>
                  <a:srgbClr val="8039DF"/>
                </a:solidFill>
                <a:latin typeface="Inter" pitchFamily="34" charset="0"/>
                <a:ea typeface="Inter" pitchFamily="34" charset="-122"/>
                <a:cs typeface="Inter" pitchFamily="34" charset="-120"/>
              </a:rPr>
              <a:t>THE OPPORTUNITY</a:t>
            </a:r>
            <a:endParaRPr lang="en-US" sz="1200" dirty="0"/>
          </a:p>
        </p:txBody>
      </p:sp>
      <p:sp>
        <p:nvSpPr>
          <p:cNvPr id="5" name="Text 3"/>
          <p:cNvSpPr/>
          <p:nvPr/>
        </p:nvSpPr>
        <p:spPr>
          <a:xfrm>
            <a:off x="640080" y="192024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3B+</a:t>
            </a:r>
            <a:endParaRPr lang="en-US" sz="2800" dirty="0"/>
          </a:p>
        </p:txBody>
      </p:sp>
      <p:sp>
        <p:nvSpPr>
          <p:cNvPr id="6" name="Text 4"/>
          <p:cNvSpPr/>
          <p:nvPr/>
        </p:nvSpPr>
        <p:spPr>
          <a:xfrm>
            <a:off x="640080" y="233172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monthly active users globally</a:t>
            </a:r>
            <a:endParaRPr lang="en-US" sz="1100" dirty="0"/>
          </a:p>
        </p:txBody>
      </p:sp>
      <p:sp>
        <p:nvSpPr>
          <p:cNvPr id="7" name="Text 5"/>
          <p:cNvSpPr/>
          <p:nvPr/>
        </p:nvSpPr>
        <p:spPr>
          <a:xfrm>
            <a:off x="640080" y="274320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3-5x</a:t>
            </a:r>
            <a:endParaRPr lang="en-US" sz="2800" dirty="0"/>
          </a:p>
        </p:txBody>
      </p:sp>
      <p:sp>
        <p:nvSpPr>
          <p:cNvPr id="8" name="Text 6"/>
          <p:cNvSpPr/>
          <p:nvPr/>
        </p:nvSpPr>
        <p:spPr>
          <a:xfrm>
            <a:off x="640080" y="315468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higher reply rates vs. cold email</a:t>
            </a:r>
            <a:endParaRPr lang="en-US" sz="1100" dirty="0"/>
          </a:p>
        </p:txBody>
      </p:sp>
      <p:sp>
        <p:nvSpPr>
          <p:cNvPr id="9" name="Text 7"/>
          <p:cNvSpPr/>
          <p:nvPr/>
        </p:nvSpPr>
        <p:spPr>
          <a:xfrm>
            <a:off x="640080" y="356616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5-15%</a:t>
            </a:r>
            <a:endParaRPr lang="en-US" sz="2800" dirty="0"/>
          </a:p>
        </p:txBody>
      </p:sp>
      <p:sp>
        <p:nvSpPr>
          <p:cNvPr id="10" name="Text 8"/>
          <p:cNvSpPr/>
          <p:nvPr/>
        </p:nvSpPr>
        <p:spPr>
          <a:xfrm>
            <a:off x="640080" y="397764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conversion rates for WhatsApp commerce</a:t>
            </a:r>
            <a:endParaRPr lang="en-US" sz="1100" dirty="0"/>
          </a:p>
        </p:txBody>
      </p:sp>
      <p:sp>
        <p:nvSpPr>
          <p:cNvPr id="11" name="Text 9"/>
          <p:cNvSpPr/>
          <p:nvPr/>
        </p:nvSpPr>
        <p:spPr>
          <a:xfrm>
            <a:off x="4754880" y="1463040"/>
            <a:ext cx="3657600" cy="320040"/>
          </a:xfrm>
          <a:prstGeom prst="rect">
            <a:avLst/>
          </a:prstGeom>
          <a:noFill/>
          <a:ln/>
        </p:spPr>
        <p:txBody>
          <a:bodyPr wrap="square" lIns="0" tIns="0" rIns="0" bIns="0" rtlCol="0" anchor="ctr"/>
          <a:lstStyle/>
          <a:p>
            <a:pPr marL="0" indent="0">
              <a:buNone/>
            </a:pPr>
            <a:r>
              <a:rPr lang="en-US" sz="1200" b="1" kern="0" spc="300" dirty="0">
                <a:solidFill>
                  <a:srgbClr val="FF2370"/>
                </a:solidFill>
                <a:latin typeface="Inter" pitchFamily="34" charset="0"/>
                <a:ea typeface="Inter" pitchFamily="34" charset="-122"/>
                <a:cs typeface="Inter" pitchFamily="34" charset="-120"/>
              </a:rPr>
              <a:t>THE BLOCKERS</a:t>
            </a:r>
            <a:endParaRPr lang="en-US" sz="1200" dirty="0"/>
          </a:p>
        </p:txBody>
      </p:sp>
      <p:pic>
        <p:nvPicPr>
          <p:cNvPr id="12" name="Image 0" descr="preencoded.png"/>
          <p:cNvPicPr>
            <a:picLocks noChangeAspect="1"/>
          </p:cNvPicPr>
          <p:nvPr/>
        </p:nvPicPr>
        <p:blipFill>
          <a:blip r:embed="rId3"/>
          <a:stretch>
            <a:fillRect/>
          </a:stretch>
        </p:blipFill>
        <p:spPr>
          <a:xfrm>
            <a:off x="4754880" y="1965960"/>
            <a:ext cx="274320" cy="274320"/>
          </a:xfrm>
          <a:prstGeom prst="rect">
            <a:avLst/>
          </a:prstGeom>
        </p:spPr>
      </p:pic>
      <p:sp>
        <p:nvSpPr>
          <p:cNvPr id="13" name="Text 10"/>
          <p:cNvSpPr/>
          <p:nvPr/>
        </p:nvSpPr>
        <p:spPr>
          <a:xfrm>
            <a:off x="5166360" y="192024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No historical message retrieval</a:t>
            </a:r>
            <a:endParaRPr lang="en-US" sz="1300" dirty="0"/>
          </a:p>
        </p:txBody>
      </p:sp>
      <p:sp>
        <p:nvSpPr>
          <p:cNvPr id="14" name="Text 11"/>
          <p:cNvSpPr/>
          <p:nvPr/>
        </p:nvSpPr>
        <p:spPr>
          <a:xfrm>
            <a:off x="5166360" y="2212848"/>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Webhook-only capture. No backfill possible. Must be listening from day one.</a:t>
            </a:r>
            <a:endParaRPr lang="en-US" sz="1100" dirty="0"/>
          </a:p>
        </p:txBody>
      </p:sp>
      <p:pic>
        <p:nvPicPr>
          <p:cNvPr id="15" name="Image 1" descr="preencoded.png"/>
          <p:cNvPicPr>
            <a:picLocks noChangeAspect="1"/>
          </p:cNvPicPr>
          <p:nvPr/>
        </p:nvPicPr>
        <p:blipFill>
          <a:blip r:embed="rId4"/>
          <a:stretch>
            <a:fillRect/>
          </a:stretch>
        </p:blipFill>
        <p:spPr>
          <a:xfrm>
            <a:off x="4754880" y="2788920"/>
            <a:ext cx="274320" cy="274320"/>
          </a:xfrm>
          <a:prstGeom prst="rect">
            <a:avLst/>
          </a:prstGeom>
        </p:spPr>
      </p:pic>
      <p:sp>
        <p:nvSpPr>
          <p:cNvPr id="16" name="Text 12"/>
          <p:cNvSpPr/>
          <p:nvPr/>
        </p:nvSpPr>
        <p:spPr>
          <a:xfrm>
            <a:off x="5166360" y="274320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Meta's AI lockdown (Jan 2026)</a:t>
            </a:r>
            <a:endParaRPr lang="en-US" sz="1300" dirty="0"/>
          </a:p>
        </p:txBody>
      </p:sp>
      <p:sp>
        <p:nvSpPr>
          <p:cNvPr id="17" name="Text 13"/>
          <p:cNvSpPr/>
          <p:nvPr/>
        </p:nvSpPr>
        <p:spPr>
          <a:xfrm>
            <a:off x="5166360" y="3035808"/>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Meta bans third-party AI from processing WhatsApp data. Direct conflict with how Gong works.</a:t>
            </a:r>
            <a:endParaRPr lang="en-US" sz="1100" dirty="0"/>
          </a:p>
        </p:txBody>
      </p:sp>
      <p:pic>
        <p:nvPicPr>
          <p:cNvPr id="18" name="Image 2" descr="preencoded.png"/>
          <p:cNvPicPr>
            <a:picLocks noChangeAspect="1"/>
          </p:cNvPicPr>
          <p:nvPr/>
        </p:nvPicPr>
        <p:blipFill>
          <a:blip r:embed="rId5"/>
          <a:stretch>
            <a:fillRect/>
          </a:stretch>
        </p:blipFill>
        <p:spPr>
          <a:xfrm>
            <a:off x="4754880" y="3611880"/>
            <a:ext cx="274320" cy="274320"/>
          </a:xfrm>
          <a:prstGeom prst="rect">
            <a:avLst/>
          </a:prstGeom>
        </p:spPr>
      </p:pic>
      <p:sp>
        <p:nvSpPr>
          <p:cNvPr id="19" name="Text 14"/>
          <p:cNvSpPr/>
          <p:nvPr/>
        </p:nvSpPr>
        <p:spPr>
          <a:xfrm>
            <a:off x="5166360" y="356616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5 breaking platform changes in 12 months</a:t>
            </a:r>
            <a:endParaRPr lang="en-US" sz="1300" dirty="0"/>
          </a:p>
        </p:txBody>
      </p:sp>
      <p:sp>
        <p:nvSpPr>
          <p:cNvPr id="20" name="Text 15"/>
          <p:cNvSpPr/>
          <p:nvPr/>
        </p:nvSpPr>
        <p:spPr>
          <a:xfrm>
            <a:off x="5166360" y="3931920"/>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Legacy API killed, pricing restructured, AI banned, messaging tiers changed, phone numbers replaced with anonymous IDs. High maintenance cost.</a:t>
            </a:r>
            <a:endParaRPr lang="en-US" sz="1100" dirty="0"/>
          </a:p>
        </p:txBody>
      </p:sp>
      <p:sp>
        <p:nvSpPr>
          <p:cNvPr id="21" name="Shape 16"/>
          <p:cNvSpPr/>
          <p:nvPr/>
        </p:nvSpPr>
        <p:spPr>
          <a:xfrm>
            <a:off x="640080" y="4480560"/>
            <a:ext cx="7863840" cy="548640"/>
          </a:xfrm>
          <a:prstGeom prst="rect">
            <a:avLst/>
          </a:prstGeom>
          <a:solidFill>
            <a:srgbClr val="EEF4FE"/>
          </a:solidFill>
          <a:ln/>
        </p:spPr>
        <p:txBody>
          <a:bodyPr/>
          <a:lstStyle/>
          <a:p>
            <a:endParaRPr lang="en-US"/>
          </a:p>
        </p:txBody>
      </p:sp>
      <p:sp>
        <p:nvSpPr>
          <p:cNvPr id="22" name="Shape 17"/>
          <p:cNvSpPr/>
          <p:nvPr/>
        </p:nvSpPr>
        <p:spPr>
          <a:xfrm>
            <a:off x="640080" y="4480560"/>
            <a:ext cx="73152" cy="548640"/>
          </a:xfrm>
          <a:prstGeom prst="rect">
            <a:avLst/>
          </a:prstGeom>
          <a:solidFill>
            <a:srgbClr val="FF2370"/>
          </a:solidFill>
          <a:ln/>
        </p:spPr>
        <p:txBody>
          <a:bodyPr/>
          <a:lstStyle/>
          <a:p>
            <a:endParaRPr lang="en-US"/>
          </a:p>
        </p:txBody>
      </p:sp>
      <p:sp>
        <p:nvSpPr>
          <p:cNvPr id="23" name="Text 18"/>
          <p:cNvSpPr/>
          <p:nvPr/>
        </p:nvSpPr>
        <p:spPr>
          <a:xfrm>
            <a:off x="960120" y="4480560"/>
            <a:ext cx="7406640" cy="548640"/>
          </a:xfrm>
          <a:prstGeom prst="rect">
            <a:avLst/>
          </a:prstGeom>
          <a:noFill/>
          <a:ln/>
        </p:spPr>
        <p:txBody>
          <a:bodyPr wrap="square" lIns="0" tIns="0" rIns="0" bIns="0" rtlCol="0" anchor="ctr"/>
          <a:lstStyle/>
          <a:p>
            <a:pPr marL="0" indent="0">
              <a:buNone/>
            </a:pPr>
            <a:r>
              <a:rPr lang="en-US" sz="1100" b="1" dirty="0">
                <a:solidFill>
                  <a:srgbClr val="3E0075"/>
                </a:solidFill>
                <a:latin typeface="Inter" pitchFamily="34" charset="0"/>
                <a:ea typeface="Inter" pitchFamily="34" charset="-122"/>
                <a:cs typeface="Inter" pitchFamily="34" charset="-120"/>
              </a:rPr>
              <a:t>Bottom line: </a:t>
            </a:r>
            <a:r>
              <a:rPr lang="en-US" sz="1100" dirty="0">
                <a:solidFill>
                  <a:srgbClr val="36333A"/>
                </a:solidFill>
                <a:latin typeface="Inter" pitchFamily="34" charset="0"/>
                <a:ea typeface="Inter" pitchFamily="34" charset="-122"/>
                <a:cs typeface="Inter" pitchFamily="34" charset="-120"/>
              </a:rPr>
              <a:t>The data is readable at the business endpoint. The barrier is Meta's policy, not the technology. And Meta keeps changing the rules to protect its own AI ambitions.</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SLACK CONNECT ANALYSIS</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indent="0">
              <a:buNone/>
            </a:pPr>
            <a:r>
              <a:rPr lang="en-US" sz="2800" b="1" dirty="0">
                <a:solidFill>
                  <a:srgbClr val="3E0075"/>
                </a:solidFill>
                <a:latin typeface="Inter" pitchFamily="34" charset="0"/>
                <a:ea typeface="Inter" pitchFamily="34" charset="-122"/>
                <a:cs typeface="Inter" pitchFamily="34" charset="-120"/>
              </a:rPr>
              <a:t>Revenue data, constrained access</a:t>
            </a:r>
            <a:endParaRPr lang="en-US" sz="2800" dirty="0"/>
          </a:p>
        </p:txBody>
      </p:sp>
      <p:sp>
        <p:nvSpPr>
          <p:cNvPr id="4" name="Text 2"/>
          <p:cNvSpPr/>
          <p:nvPr/>
        </p:nvSpPr>
        <p:spPr>
          <a:xfrm>
            <a:off x="640080" y="1463040"/>
            <a:ext cx="3657600" cy="320040"/>
          </a:xfrm>
          <a:prstGeom prst="rect">
            <a:avLst/>
          </a:prstGeom>
          <a:noFill/>
          <a:ln/>
        </p:spPr>
        <p:txBody>
          <a:bodyPr wrap="square" lIns="0" tIns="0" rIns="0" bIns="0" rtlCol="0" anchor="ctr"/>
          <a:lstStyle/>
          <a:p>
            <a:pPr marL="0" indent="0">
              <a:buNone/>
            </a:pPr>
            <a:r>
              <a:rPr lang="en-US" sz="1200" b="1" kern="0" spc="300" dirty="0">
                <a:solidFill>
                  <a:srgbClr val="8039DF"/>
                </a:solidFill>
                <a:latin typeface="Inter" pitchFamily="34" charset="0"/>
                <a:ea typeface="Inter" pitchFamily="34" charset="-122"/>
                <a:cs typeface="Inter" pitchFamily="34" charset="-120"/>
              </a:rPr>
              <a:t>THE OPPORTUNITY</a:t>
            </a:r>
            <a:endParaRPr lang="en-US" sz="1200" dirty="0"/>
          </a:p>
        </p:txBody>
      </p:sp>
      <p:sp>
        <p:nvSpPr>
          <p:cNvPr id="5" name="Text 3"/>
          <p:cNvSpPr/>
          <p:nvPr/>
        </p:nvSpPr>
        <p:spPr>
          <a:xfrm>
            <a:off x="640080" y="192024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80%</a:t>
            </a:r>
            <a:endParaRPr lang="en-US" sz="2800" dirty="0"/>
          </a:p>
        </p:txBody>
      </p:sp>
      <p:sp>
        <p:nvSpPr>
          <p:cNvPr id="6" name="Text 4"/>
          <p:cNvSpPr/>
          <p:nvPr/>
        </p:nvSpPr>
        <p:spPr>
          <a:xfrm>
            <a:off x="640080" y="233172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of Fortune 100 use Slack Connect</a:t>
            </a:r>
            <a:endParaRPr lang="en-US" sz="1100" dirty="0"/>
          </a:p>
        </p:txBody>
      </p:sp>
      <p:sp>
        <p:nvSpPr>
          <p:cNvPr id="7" name="Text 5"/>
          <p:cNvSpPr/>
          <p:nvPr/>
        </p:nvSpPr>
        <p:spPr>
          <a:xfrm>
            <a:off x="640080" y="274320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100M+</a:t>
            </a:r>
            <a:endParaRPr lang="en-US" sz="2800" dirty="0"/>
          </a:p>
        </p:txBody>
      </p:sp>
      <p:sp>
        <p:nvSpPr>
          <p:cNvPr id="8" name="Text 6"/>
          <p:cNvSpPr/>
          <p:nvPr/>
        </p:nvSpPr>
        <p:spPr>
          <a:xfrm>
            <a:off x="640080" y="315468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inter-company messages weekly</a:t>
            </a:r>
            <a:endParaRPr lang="en-US" sz="1100" dirty="0"/>
          </a:p>
        </p:txBody>
      </p:sp>
      <p:sp>
        <p:nvSpPr>
          <p:cNvPr id="9" name="Text 7"/>
          <p:cNvSpPr/>
          <p:nvPr/>
        </p:nvSpPr>
        <p:spPr>
          <a:xfrm>
            <a:off x="640080" y="3566160"/>
            <a:ext cx="2286000" cy="457200"/>
          </a:xfrm>
          <a:prstGeom prst="rect">
            <a:avLst/>
          </a:prstGeom>
          <a:noFill/>
          <a:ln/>
        </p:spPr>
        <p:txBody>
          <a:bodyPr wrap="square" lIns="0" tIns="0" rIns="0" bIns="0" rtlCol="0" anchor="ctr"/>
          <a:lstStyle/>
          <a:p>
            <a:pPr marL="0" indent="0">
              <a:buNone/>
            </a:pPr>
            <a:r>
              <a:rPr lang="en-US" sz="2800" b="1" dirty="0">
                <a:solidFill>
                  <a:srgbClr val="8039DF"/>
                </a:solidFill>
                <a:latin typeface="Inter" pitchFamily="34" charset="0"/>
                <a:ea typeface="Inter" pitchFamily="34" charset="-122"/>
                <a:cs typeface="Inter" pitchFamily="34" charset="-120"/>
              </a:rPr>
              <a:t>3x</a:t>
            </a:r>
            <a:endParaRPr lang="en-US" sz="2800" dirty="0"/>
          </a:p>
        </p:txBody>
      </p:sp>
      <p:sp>
        <p:nvSpPr>
          <p:cNvPr id="10" name="Text 8"/>
          <p:cNvSpPr/>
          <p:nvPr/>
        </p:nvSpPr>
        <p:spPr>
          <a:xfrm>
            <a:off x="640080" y="3977640"/>
            <a:ext cx="3200400" cy="27432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deal size increase (Snowflake case study)</a:t>
            </a:r>
            <a:endParaRPr lang="en-US" sz="1100" dirty="0"/>
          </a:p>
        </p:txBody>
      </p:sp>
      <p:sp>
        <p:nvSpPr>
          <p:cNvPr id="11" name="Text 9"/>
          <p:cNvSpPr/>
          <p:nvPr/>
        </p:nvSpPr>
        <p:spPr>
          <a:xfrm>
            <a:off x="4754880" y="1463040"/>
            <a:ext cx="3657600" cy="320040"/>
          </a:xfrm>
          <a:prstGeom prst="rect">
            <a:avLst/>
          </a:prstGeom>
          <a:noFill/>
          <a:ln/>
        </p:spPr>
        <p:txBody>
          <a:bodyPr wrap="square" lIns="0" tIns="0" rIns="0" bIns="0" rtlCol="0" anchor="ctr"/>
          <a:lstStyle/>
          <a:p>
            <a:pPr marL="0" indent="0">
              <a:buNone/>
            </a:pPr>
            <a:r>
              <a:rPr lang="en-US" sz="1200" b="1" kern="0" spc="300" dirty="0">
                <a:solidFill>
                  <a:srgbClr val="FF2370"/>
                </a:solidFill>
                <a:latin typeface="Inter" pitchFamily="34" charset="0"/>
                <a:ea typeface="Inter" pitchFamily="34" charset="-122"/>
                <a:cs typeface="Inter" pitchFamily="34" charset="-120"/>
              </a:rPr>
              <a:t>THE CONSTRAINTS</a:t>
            </a:r>
            <a:endParaRPr lang="en-US" sz="1200" dirty="0"/>
          </a:p>
        </p:txBody>
      </p:sp>
      <p:pic>
        <p:nvPicPr>
          <p:cNvPr id="12" name="Image 0" descr="preencoded.png"/>
          <p:cNvPicPr>
            <a:picLocks noChangeAspect="1"/>
          </p:cNvPicPr>
          <p:nvPr/>
        </p:nvPicPr>
        <p:blipFill>
          <a:blip r:embed="rId3"/>
          <a:stretch>
            <a:fillRect/>
          </a:stretch>
        </p:blipFill>
        <p:spPr>
          <a:xfrm>
            <a:off x="4754880" y="1965960"/>
            <a:ext cx="274320" cy="274320"/>
          </a:xfrm>
          <a:prstGeom prst="rect">
            <a:avLst/>
          </a:prstGeom>
        </p:spPr>
      </p:pic>
      <p:sp>
        <p:nvSpPr>
          <p:cNvPr id="13" name="Text 10"/>
          <p:cNvSpPr/>
          <p:nvPr/>
        </p:nvSpPr>
        <p:spPr>
          <a:xfrm>
            <a:off x="5166360" y="192024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Severe rate limiting</a:t>
            </a:r>
            <a:endParaRPr lang="en-US" sz="1300" dirty="0"/>
          </a:p>
        </p:txBody>
      </p:sp>
      <p:sp>
        <p:nvSpPr>
          <p:cNvPr id="14" name="Text 11"/>
          <p:cNvSpPr/>
          <p:nvPr/>
        </p:nvSpPr>
        <p:spPr>
          <a:xfrm>
            <a:off x="5166360" y="2212848"/>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1 req/min, 15 messages max for non-Marketplace apps.</a:t>
            </a:r>
            <a:endParaRPr lang="en-US" sz="1100" dirty="0"/>
          </a:p>
        </p:txBody>
      </p:sp>
      <p:pic>
        <p:nvPicPr>
          <p:cNvPr id="15" name="Image 1" descr="preencoded.png"/>
          <p:cNvPicPr>
            <a:picLocks noChangeAspect="1"/>
          </p:cNvPicPr>
          <p:nvPr/>
        </p:nvPicPr>
        <p:blipFill>
          <a:blip r:embed="rId4"/>
          <a:stretch>
            <a:fillRect/>
          </a:stretch>
        </p:blipFill>
        <p:spPr>
          <a:xfrm>
            <a:off x="4754880" y="2788920"/>
            <a:ext cx="274320" cy="274320"/>
          </a:xfrm>
          <a:prstGeom prst="rect">
            <a:avLst/>
          </a:prstGeom>
        </p:spPr>
      </p:pic>
      <p:sp>
        <p:nvSpPr>
          <p:cNvPr id="16" name="Text 12"/>
          <p:cNvSpPr/>
          <p:nvPr/>
        </p:nvSpPr>
        <p:spPr>
          <a:xfrm>
            <a:off x="5166360" y="274320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External identity redacted</a:t>
            </a:r>
            <a:endParaRPr lang="en-US" sz="1300" dirty="0"/>
          </a:p>
        </p:txBody>
      </p:sp>
      <p:sp>
        <p:nvSpPr>
          <p:cNvPr id="17" name="Text 13"/>
          <p:cNvSpPr/>
          <p:nvPr/>
        </p:nvSpPr>
        <p:spPr>
          <a:xfrm>
            <a:off x="5166360" y="3035808"/>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No emails or display names for external participants.</a:t>
            </a:r>
            <a:endParaRPr lang="en-US" sz="1100" dirty="0"/>
          </a:p>
        </p:txBody>
      </p:sp>
      <p:pic>
        <p:nvPicPr>
          <p:cNvPr id="18" name="Image 2" descr="preencoded.png"/>
          <p:cNvPicPr>
            <a:picLocks noChangeAspect="1"/>
          </p:cNvPicPr>
          <p:nvPr/>
        </p:nvPicPr>
        <p:blipFill>
          <a:blip r:embed="rId5"/>
          <a:stretch>
            <a:fillRect/>
          </a:stretch>
        </p:blipFill>
        <p:spPr>
          <a:xfrm>
            <a:off x="4754880" y="3611880"/>
            <a:ext cx="274320" cy="274320"/>
          </a:xfrm>
          <a:prstGeom prst="rect">
            <a:avLst/>
          </a:prstGeom>
        </p:spPr>
      </p:pic>
      <p:sp>
        <p:nvSpPr>
          <p:cNvPr id="19" name="Text 14"/>
          <p:cNvSpPr/>
          <p:nvPr/>
        </p:nvSpPr>
        <p:spPr>
          <a:xfrm>
            <a:off x="5166360" y="3566160"/>
            <a:ext cx="3474720" cy="274320"/>
          </a:xfrm>
          <a:prstGeom prst="rect">
            <a:avLst/>
          </a:prstGeom>
          <a:noFill/>
          <a:ln/>
        </p:spPr>
        <p:txBody>
          <a:bodyPr wrap="square" lIns="0" tIns="0" rIns="0" bIns="0" rtlCol="0" anchor="ctr"/>
          <a:lstStyle/>
          <a:p>
            <a:pPr marL="0" indent="0">
              <a:buNone/>
            </a:pPr>
            <a:r>
              <a:rPr lang="en-US" sz="1300" b="1" dirty="0">
                <a:solidFill>
                  <a:srgbClr val="3E0075"/>
                </a:solidFill>
                <a:latin typeface="Inter" pitchFamily="34" charset="0"/>
                <a:ea typeface="Inter" pitchFamily="34" charset="-122"/>
                <a:cs typeface="Inter" pitchFamily="34" charset="-120"/>
              </a:rPr>
              <a:t>Data storage restricted (2025)</a:t>
            </a:r>
            <a:endParaRPr lang="en-US" sz="1300" dirty="0"/>
          </a:p>
        </p:txBody>
      </p:sp>
      <p:sp>
        <p:nvSpPr>
          <p:cNvPr id="20" name="Text 15"/>
          <p:cNvSpPr/>
          <p:nvPr/>
        </p:nvSpPr>
        <p:spPr>
          <a:xfrm>
            <a:off x="5166360" y="3858768"/>
            <a:ext cx="3474720" cy="365760"/>
          </a:xfrm>
          <a:prstGeom prst="rect">
            <a:avLst/>
          </a:prstGeom>
          <a:noFill/>
          <a:ln/>
        </p:spPr>
        <p:txBody>
          <a:bodyPr wrap="square" lIns="0" tIns="0" rIns="0" bIns="0" rtlCol="0" anchor="ctr"/>
          <a:lstStyle/>
          <a:p>
            <a:pPr marL="0" indent="0">
              <a:buNone/>
            </a:pPr>
            <a:r>
              <a:rPr lang="en-US" sz="1100" dirty="0">
                <a:solidFill>
                  <a:srgbClr val="36333A"/>
                </a:solidFill>
                <a:latin typeface="Inter" pitchFamily="34" charset="0"/>
                <a:ea typeface="Inter" pitchFamily="34" charset="-122"/>
                <a:cs typeface="Inter" pitchFamily="34" charset="-120"/>
              </a:rPr>
              <a:t>Slack explicitly blocked third-party message storage.</a:t>
            </a:r>
            <a:endParaRPr lang="en-US" sz="1100" dirty="0"/>
          </a:p>
        </p:txBody>
      </p:sp>
      <p:sp>
        <p:nvSpPr>
          <p:cNvPr id="21" name="Shape 16"/>
          <p:cNvSpPr/>
          <p:nvPr/>
        </p:nvSpPr>
        <p:spPr>
          <a:xfrm>
            <a:off x="640080" y="4413072"/>
            <a:ext cx="7863840" cy="548640"/>
          </a:xfrm>
          <a:prstGeom prst="rect">
            <a:avLst/>
          </a:prstGeom>
          <a:solidFill>
            <a:srgbClr val="EEF4FE"/>
          </a:solidFill>
          <a:ln/>
        </p:spPr>
        <p:txBody>
          <a:bodyPr/>
          <a:lstStyle/>
          <a:p>
            <a:endParaRPr lang="en-US"/>
          </a:p>
        </p:txBody>
      </p:sp>
      <p:sp>
        <p:nvSpPr>
          <p:cNvPr id="22" name="Shape 17"/>
          <p:cNvSpPr/>
          <p:nvPr/>
        </p:nvSpPr>
        <p:spPr>
          <a:xfrm>
            <a:off x="640080" y="4413072"/>
            <a:ext cx="73152" cy="548640"/>
          </a:xfrm>
          <a:prstGeom prst="rect">
            <a:avLst/>
          </a:prstGeom>
          <a:solidFill>
            <a:srgbClr val="3CAFF2"/>
          </a:solidFill>
          <a:ln/>
        </p:spPr>
        <p:txBody>
          <a:bodyPr/>
          <a:lstStyle/>
          <a:p>
            <a:endParaRPr lang="en-US"/>
          </a:p>
        </p:txBody>
      </p:sp>
      <p:sp>
        <p:nvSpPr>
          <p:cNvPr id="23" name="Text 18"/>
          <p:cNvSpPr/>
          <p:nvPr/>
        </p:nvSpPr>
        <p:spPr>
          <a:xfrm>
            <a:off x="960120" y="4413072"/>
            <a:ext cx="7406640" cy="548640"/>
          </a:xfrm>
          <a:prstGeom prst="rect">
            <a:avLst/>
          </a:prstGeom>
          <a:noFill/>
          <a:ln/>
        </p:spPr>
        <p:txBody>
          <a:bodyPr wrap="square" lIns="0" tIns="0" rIns="0" bIns="0" rtlCol="0" anchor="ctr"/>
          <a:lstStyle/>
          <a:p>
            <a:pPr marL="0" indent="0">
              <a:buNone/>
            </a:pPr>
            <a:r>
              <a:rPr lang="en-US" sz="1100" b="1" dirty="0">
                <a:solidFill>
                  <a:srgbClr val="3E0075"/>
                </a:solidFill>
                <a:latin typeface="Inter" pitchFamily="34" charset="0"/>
                <a:ea typeface="Inter" pitchFamily="34" charset="-122"/>
                <a:cs typeface="Inter" pitchFamily="34" charset="-120"/>
              </a:rPr>
              <a:t>Bottom line: </a:t>
            </a:r>
            <a:r>
              <a:rPr lang="en-US" sz="1100" dirty="0">
                <a:solidFill>
                  <a:srgbClr val="36333A"/>
                </a:solidFill>
                <a:latin typeface="Inter" pitchFamily="34" charset="0"/>
                <a:ea typeface="Inter" pitchFamily="34" charset="-122"/>
                <a:cs typeface="Inter" pitchFamily="34" charset="-120"/>
              </a:rPr>
              <a:t>Slack Connect gives Gong structured deal conversations from NA enterprise, its highest-value segment. Constraints are technical (API limits), not policy. Marketplace app path could unlock higher rate limits.</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indent="0">
              <a:buNone/>
            </a:pPr>
            <a:r>
              <a:rPr lang="en-US" sz="1400" b="1" kern="0" spc="500" dirty="0">
                <a:solidFill>
                  <a:srgbClr val="8039DF"/>
                </a:solidFill>
                <a:latin typeface="Inter" pitchFamily="34" charset="0"/>
                <a:ea typeface="Inter" pitchFamily="34" charset="-122"/>
                <a:cs typeface="Inter" pitchFamily="34" charset="-120"/>
              </a:rPr>
              <a:t>HEAD TO HEAD</a:t>
            </a:r>
            <a:endParaRPr lang="en-US" sz="1400" dirty="0"/>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indent="0">
              <a:buNone/>
            </a:pPr>
            <a:r>
              <a:rPr lang="en-US" sz="2800" b="1" dirty="0">
                <a:solidFill>
                  <a:srgbClr val="3E0075"/>
                </a:solidFill>
                <a:latin typeface="Inter" pitchFamily="34" charset="0"/>
                <a:ea typeface="Inter" pitchFamily="34" charset="-122"/>
                <a:cs typeface="Inter" pitchFamily="34" charset="-120"/>
              </a:rPr>
              <a:t>Different barriers, different risks</a:t>
            </a:r>
            <a:endParaRPr lang="en-US" sz="2800" dirty="0"/>
          </a:p>
        </p:txBody>
      </p:sp>
      <p:graphicFrame>
        <p:nvGraphicFramePr>
          <p:cNvPr id="8" name="Table 0"/>
          <p:cNvGraphicFramePr>
            <a:graphicFrameLocks noGrp="1"/>
          </p:cNvGraphicFramePr>
          <p:nvPr>
            <p:extLst>
              <p:ext uri="{D42A27DB-BD31-4B8C-83A1-F6EECF244321}">
                <p14:modId xmlns:p14="http://schemas.microsoft.com/office/powerpoint/2010/main" val="1063617816"/>
              </p:ext>
            </p:extLst>
          </p:nvPr>
        </p:nvGraphicFramePr>
        <p:xfrm>
          <a:off x="640080" y="1508760"/>
          <a:ext cx="7863840" cy="2880360"/>
        </p:xfrm>
        <a:graphic>
          <a:graphicData uri="http://schemas.openxmlformats.org/drawingml/2006/table">
            <a:tbl>
              <a:tblPr/>
              <a:tblGrid>
                <a:gridCol w="182880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20">
                  <a:extLst>
                    <a:ext uri="{9D8B030D-6E8A-4147-A177-3AD203B41FA5}">
                      <a16:colId xmlns:a16="http://schemas.microsoft.com/office/drawing/2014/main" val="20002"/>
                    </a:ext>
                  </a:extLst>
                </a:gridCol>
              </a:tblGrid>
              <a:tr h="320040">
                <a:tc>
                  <a:txBody>
                    <a:bodyPr/>
                    <a:lstStyle/>
                    <a:p>
                      <a:pPr marL="0" indent="0" algn="l">
                        <a:buNone/>
                      </a:pPr>
                      <a:r>
                        <a:rPr lang="en-US" sz="1100" b="1" dirty="0">
                          <a:solidFill>
                            <a:srgbClr val="FFFFFF"/>
                          </a:solidFill>
                          <a:latin typeface="Inter" pitchFamily="34" charset="0"/>
                          <a:ea typeface="Inter" pitchFamily="34" charset="-122"/>
                          <a:cs typeface="Inter" pitchFamily="34" charset="-120"/>
                        </a:rPr>
                        <a:t>Dimension</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tc>
                  <a:txBody>
                    <a:bodyPr/>
                    <a:lstStyle/>
                    <a:p>
                      <a:pPr marL="0" indent="0" algn="ctr">
                        <a:buNone/>
                      </a:pPr>
                      <a:r>
                        <a:rPr lang="en-US" sz="1100" b="1" dirty="0">
                          <a:solidFill>
                            <a:srgbClr val="FFFFFF"/>
                          </a:solidFill>
                          <a:latin typeface="Inter" pitchFamily="34" charset="0"/>
                          <a:ea typeface="Inter" pitchFamily="34" charset="-122"/>
                          <a:cs typeface="Inter" pitchFamily="34" charset="-120"/>
                        </a:rPr>
                        <a:t>WhatsApp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tc>
                  <a:txBody>
                    <a:bodyPr/>
                    <a:lstStyle/>
                    <a:p>
                      <a:pPr marL="0" indent="0" algn="ctr">
                        <a:buNone/>
                      </a:pPr>
                      <a:r>
                        <a:rPr lang="en-US" sz="1100" b="1" dirty="0">
                          <a:solidFill>
                            <a:srgbClr val="FFFFFF"/>
                          </a:solidFill>
                          <a:latin typeface="Inter" pitchFamily="34" charset="0"/>
                          <a:ea typeface="Inter" pitchFamily="34" charset="-122"/>
                          <a:cs typeface="Inter" pitchFamily="34" charset="-120"/>
                        </a:rPr>
                        <a:t>Slack Connect</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3E0075"/>
                    </a:solidFill>
                  </a:tcPr>
                </a:tc>
                <a:extLst>
                  <a:ext uri="{0D108BD9-81ED-4DB2-BD59-A6C34878D82A}">
                    <a16:rowId xmlns:a16="http://schemas.microsoft.com/office/drawing/2014/main" val="10000"/>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Barrier type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Policy (Meta's choices)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Technical (API limits)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Data access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Webhooks only, no history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API works, rate-limited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2"/>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Platform risk</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High: AI terms conflict with Gong</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Low: Salesforce aligned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User identity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Available via phone number</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External users redacted</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4"/>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Platform stability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5 breaking changes in 12 months</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Standard enterprise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Customer base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APAC expansion play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NA retention play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6"/>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Competitor parity</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Nobody has solved it</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Nobody has built it</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0040">
                <a:tc>
                  <a:txBody>
                    <a:bodyPr/>
                    <a:lstStyle/>
                    <a:p>
                      <a:pPr marL="0" indent="0" algn="l">
                        <a:buNone/>
                      </a:pPr>
                      <a:r>
                        <a:rPr lang="en-US" sz="1100" b="1" dirty="0">
                          <a:solidFill>
                            <a:srgbClr val="3E0075"/>
                          </a:solidFill>
                          <a:latin typeface="Inter" pitchFamily="34" charset="0"/>
                          <a:ea typeface="Inter" pitchFamily="34" charset="-122"/>
                          <a:cs typeface="Inter" pitchFamily="34" charset="-120"/>
                        </a:rPr>
                        <a:t>Time to value</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12-18 months (policy dep.)</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tc>
                  <a:txBody>
                    <a:bodyPr/>
                    <a:lstStyle/>
                    <a:p>
                      <a:pPr marL="0" indent="0" algn="ctr">
                        <a:buNone/>
                      </a:pPr>
                      <a:r>
                        <a:rPr lang="en-US" sz="1100" dirty="0">
                          <a:solidFill>
                            <a:srgbClr val="36333A"/>
                          </a:solidFill>
                          <a:latin typeface="Inter" pitchFamily="34" charset="0"/>
                          <a:ea typeface="Inter" pitchFamily="34" charset="-122"/>
                          <a:cs typeface="Inter" pitchFamily="34" charset="-120"/>
                        </a:rPr>
                        <a:t>6-9 months (technical)</a:t>
                      </a:r>
                      <a:endParaRPr lang="en-US" sz="1100" dirty="0">
                        <a:latin typeface="Inter" charset="0"/>
                        <a:ea typeface="Inter" charset="0"/>
                        <a:cs typeface="Inter" charset="0"/>
                      </a:endParaRPr>
                    </a:p>
                  </a:txBody>
                  <a:tcPr anchor="ctr">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EF4FE"/>
                    </a:solidFill>
                  </a:tcPr>
                </a:tc>
                <a:extLst>
                  <a:ext uri="{0D108BD9-81ED-4DB2-BD59-A6C34878D82A}">
                    <a16:rowId xmlns:a16="http://schemas.microsoft.com/office/drawing/2014/main" val="10008"/>
                  </a:ext>
                </a:extLst>
              </a:tr>
            </a:tbl>
          </a:graphicData>
        </a:graphic>
      </p:graphicFrame>
      <p:sp>
        <p:nvSpPr>
          <p:cNvPr id="4" name="Shape 16">
            <a:extLst>
              <a:ext uri="{FF2B5EF4-FFF2-40B4-BE49-F238E27FC236}">
                <a16:creationId xmlns:a16="http://schemas.microsoft.com/office/drawing/2014/main" id="{172C0033-5EFD-D7BB-BFD6-08B13CA4DE8B}"/>
              </a:ext>
            </a:extLst>
          </p:cNvPr>
          <p:cNvSpPr/>
          <p:nvPr/>
        </p:nvSpPr>
        <p:spPr>
          <a:xfrm>
            <a:off x="640080" y="4503420"/>
            <a:ext cx="7863840" cy="548640"/>
          </a:xfrm>
          <a:prstGeom prst="rect">
            <a:avLst/>
          </a:prstGeom>
          <a:solidFill>
            <a:srgbClr val="EEF4FE"/>
          </a:solidFill>
          <a:ln/>
        </p:spPr>
        <p:txBody>
          <a:bodyPr/>
          <a:lstStyle/>
          <a:p>
            <a:endParaRPr lang="en-US"/>
          </a:p>
        </p:txBody>
      </p:sp>
      <p:sp>
        <p:nvSpPr>
          <p:cNvPr id="7" name="Shape 17">
            <a:extLst>
              <a:ext uri="{FF2B5EF4-FFF2-40B4-BE49-F238E27FC236}">
                <a16:creationId xmlns:a16="http://schemas.microsoft.com/office/drawing/2014/main" id="{7D31D897-DC92-481D-88C6-B955A25E0B47}"/>
              </a:ext>
            </a:extLst>
          </p:cNvPr>
          <p:cNvSpPr/>
          <p:nvPr/>
        </p:nvSpPr>
        <p:spPr>
          <a:xfrm>
            <a:off x="640080" y="4503420"/>
            <a:ext cx="73152" cy="548640"/>
          </a:xfrm>
          <a:prstGeom prst="rect">
            <a:avLst/>
          </a:prstGeom>
          <a:solidFill>
            <a:schemeClr val="tx1"/>
          </a:solidFill>
          <a:ln/>
        </p:spPr>
        <p:txBody>
          <a:bodyPr/>
          <a:lstStyle/>
          <a:p>
            <a:endParaRPr lang="en-US"/>
          </a:p>
        </p:txBody>
      </p:sp>
      <p:sp>
        <p:nvSpPr>
          <p:cNvPr id="9" name="Text 18">
            <a:extLst>
              <a:ext uri="{FF2B5EF4-FFF2-40B4-BE49-F238E27FC236}">
                <a16:creationId xmlns:a16="http://schemas.microsoft.com/office/drawing/2014/main" id="{2A1D4551-E164-C29D-AA94-72F6A1155536}"/>
              </a:ext>
            </a:extLst>
          </p:cNvPr>
          <p:cNvSpPr/>
          <p:nvPr/>
        </p:nvSpPr>
        <p:spPr>
          <a:xfrm>
            <a:off x="960120" y="4503420"/>
            <a:ext cx="7406640" cy="548640"/>
          </a:xfrm>
          <a:prstGeom prst="rect">
            <a:avLst/>
          </a:prstGeom>
          <a:noFill/>
          <a:ln/>
        </p:spPr>
        <p:txBody>
          <a:bodyPr wrap="square" lIns="0" tIns="0" rIns="0" bIns="0" rtlCol="0" anchor="ctr"/>
          <a:lstStyle/>
          <a:p>
            <a:pPr marL="0" indent="0">
              <a:buNone/>
            </a:pPr>
            <a:r>
              <a:rPr lang="en-US" sz="1100" b="1" dirty="0">
                <a:solidFill>
                  <a:srgbClr val="3E0075"/>
                </a:solidFill>
                <a:latin typeface="Inter" pitchFamily="34" charset="0"/>
                <a:ea typeface="Inter" pitchFamily="34" charset="-122"/>
                <a:cs typeface="Inter" pitchFamily="34" charset="-120"/>
              </a:rPr>
              <a:t>Bottom line: </a:t>
            </a:r>
            <a:r>
              <a:rPr lang="en-US" sz="1100" dirty="0">
                <a:solidFill>
                  <a:srgbClr val="36333A"/>
                </a:solidFill>
                <a:latin typeface="Inter" pitchFamily="34" charset="0"/>
                <a:ea typeface="Inter" pitchFamily="34" charset="-122"/>
                <a:cs typeface="Inter" pitchFamily="34" charset="-120"/>
              </a:rPr>
              <a:t>WhatsApp barriers are mostly about what Meta will allow. Slack Connect barriers are about what Slack's API can handle.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365760"/>
            <a:ext cx="7315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500" normalizeH="0" baseline="0" noProof="0" dirty="0">
                <a:ln>
                  <a:noFill/>
                </a:ln>
                <a:solidFill>
                  <a:srgbClr val="8039DF"/>
                </a:solidFill>
                <a:effectLst/>
                <a:uLnTx/>
                <a:uFillTx/>
                <a:latin typeface="Inter" pitchFamily="34" charset="0"/>
                <a:ea typeface="Inter" pitchFamily="34" charset="-122"/>
                <a:cs typeface="Inter" pitchFamily="34" charset="-120"/>
              </a:rPr>
              <a:t>RECOMMENDED DIRECTION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640080" y="777240"/>
            <a:ext cx="786384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E0075"/>
                </a:solidFill>
                <a:effectLst/>
                <a:uLnTx/>
                <a:uFillTx/>
                <a:latin typeface="Inter" pitchFamily="34" charset="0"/>
                <a:ea typeface="Inter" pitchFamily="34" charset="-122"/>
                <a:cs typeface="Inter" pitchFamily="34" charset="-120"/>
              </a:rPr>
              <a:t>Build the rails, not a point solution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640080" y="1508759"/>
            <a:ext cx="2606040" cy="3421459"/>
          </a:xfrm>
          <a:prstGeom prst="rect">
            <a:avLst/>
          </a:prstGeom>
          <a:solidFill>
            <a:srgbClr val="EEF4F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hape 3"/>
          <p:cNvSpPr/>
          <p:nvPr/>
        </p:nvSpPr>
        <p:spPr>
          <a:xfrm>
            <a:off x="640080" y="1508760"/>
            <a:ext cx="2606040" cy="54864"/>
          </a:xfrm>
          <a:prstGeom prst="rect">
            <a:avLst/>
          </a:prstGeom>
          <a:solidFill>
            <a:srgbClr val="8039D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4"/>
          <p:cNvSpPr/>
          <p:nvPr/>
        </p:nvSpPr>
        <p:spPr>
          <a:xfrm>
            <a:off x="822960" y="1691640"/>
            <a:ext cx="224028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0" normalizeH="0" baseline="0" noProof="0" dirty="0">
                <a:ln>
                  <a:noFill/>
                </a:ln>
                <a:solidFill>
                  <a:srgbClr val="8039DF"/>
                </a:solidFill>
                <a:effectLst/>
                <a:uLnTx/>
                <a:uFillTx/>
                <a:latin typeface="Inter" pitchFamily="34" charset="0"/>
                <a:ea typeface="Inter" pitchFamily="34" charset="-122"/>
                <a:cs typeface="Inter" pitchFamily="34" charset="-120"/>
              </a:rPr>
              <a:t>PHASE 1: NOW</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822960" y="1920240"/>
            <a:ext cx="224028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Q3-Q4 2026</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822960" y="2281185"/>
            <a:ext cx="22402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0075"/>
                </a:solidFill>
                <a:effectLst/>
                <a:uLnTx/>
                <a:uFillTx/>
                <a:latin typeface="Inter" pitchFamily="34" charset="0"/>
                <a:ea typeface="Inter" pitchFamily="34" charset="-122"/>
                <a:cs typeface="Inter" pitchFamily="34" charset="-120"/>
              </a:rPr>
              <a:t>GTM talking track + Slack Connect signals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822960" y="2791326"/>
            <a:ext cx="2240280" cy="0"/>
          </a:xfrm>
          <a:prstGeom prst="line">
            <a:avLst/>
          </a:prstGeom>
          <a:noFill/>
          <a:ln w="12700">
            <a:solidFill>
              <a:srgbClr val="DEE2E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8"/>
          <p:cNvSpPr/>
          <p:nvPr/>
        </p:nvSpPr>
        <p:spPr>
          <a:xfrm>
            <a:off x="822960" y="2911635"/>
            <a:ext cx="2240280" cy="1645920"/>
          </a:xfrm>
          <a:prstGeom prst="rect">
            <a:avLst/>
          </a:prstGeom>
          <a:noFill/>
          <a:ln/>
        </p:spPr>
        <p:txBody>
          <a:bodyPr wrap="square" lIns="0" tIns="0" rIns="0" bIns="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8039DF"/>
                </a:solidFill>
                <a:effectLst/>
                <a:uLnTx/>
                <a:uFillTx/>
                <a:latin typeface="Inter" pitchFamily="34" charset="0"/>
                <a:ea typeface="Inter" pitchFamily="34" charset="-122"/>
                <a:cs typeface="Inter" pitchFamily="34" charset="-120"/>
              </a:rPr>
              <a:t>Day 1: </a:t>
            </a:r>
            <a:r>
              <a:rPr kumimoji="0" lang="en-US" sz="105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arm sales with a customer-ready answer for APAC asks. Then start with Slack Connect: structured deal conversations from NA enterprise, technically accessible today, and the ingestion framework we build becomes the foundation for every channel after it.</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9"/>
          <p:cNvSpPr/>
          <p:nvPr/>
        </p:nvSpPr>
        <p:spPr>
          <a:xfrm>
            <a:off x="3474720" y="1508760"/>
            <a:ext cx="2606040" cy="3421458"/>
          </a:xfrm>
          <a:prstGeom prst="rect">
            <a:avLst/>
          </a:prstGeom>
          <a:solidFill>
            <a:srgbClr val="EEF4F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10"/>
          <p:cNvSpPr/>
          <p:nvPr/>
        </p:nvSpPr>
        <p:spPr>
          <a:xfrm>
            <a:off x="3474720" y="1508760"/>
            <a:ext cx="2606040" cy="54864"/>
          </a:xfrm>
          <a:prstGeom prst="rect">
            <a:avLst/>
          </a:prstGeom>
          <a:solidFill>
            <a:srgbClr val="3CAFF2"/>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11"/>
          <p:cNvSpPr/>
          <p:nvPr/>
        </p:nvSpPr>
        <p:spPr>
          <a:xfrm>
            <a:off x="3657600" y="1691640"/>
            <a:ext cx="224028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0" normalizeH="0" baseline="0" noProof="0" dirty="0">
                <a:ln>
                  <a:noFill/>
                </a:ln>
                <a:solidFill>
                  <a:srgbClr val="3CAFF2"/>
                </a:solidFill>
                <a:effectLst/>
                <a:uLnTx/>
                <a:uFillTx/>
                <a:latin typeface="Inter" pitchFamily="34" charset="0"/>
                <a:ea typeface="Inter" pitchFamily="34" charset="-122"/>
                <a:cs typeface="Inter" pitchFamily="34" charset="-120"/>
              </a:rPr>
              <a:t>PHASE 2: NEXT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3657600" y="1920240"/>
            <a:ext cx="224028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H1 2027</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3657600" y="2281185"/>
            <a:ext cx="22402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0075"/>
                </a:solidFill>
                <a:effectLst/>
                <a:uLnTx/>
                <a:uFillTx/>
                <a:latin typeface="Inter" pitchFamily="34" charset="0"/>
                <a:ea typeface="Inter" pitchFamily="34" charset="-122"/>
                <a:cs typeface="Inter" pitchFamily="34" charset="-120"/>
              </a:rPr>
              <a:t>WhatsApp via CRM path</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3657600" y="2791326"/>
            <a:ext cx="2240280" cy="0"/>
          </a:xfrm>
          <a:prstGeom prst="line">
            <a:avLst/>
          </a:prstGeom>
          <a:noFill/>
          <a:ln w="12700">
            <a:solidFill>
              <a:srgbClr val="DEE2E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15"/>
          <p:cNvSpPr/>
          <p:nvPr/>
        </p:nvSpPr>
        <p:spPr>
          <a:xfrm>
            <a:off x="3657600" y="2911635"/>
            <a:ext cx="2240280" cy="1645920"/>
          </a:xfrm>
          <a:prstGeom prst="rect">
            <a:avLst/>
          </a:prstGeom>
          <a:noFill/>
          <a:ln/>
        </p:spPr>
        <p:txBody>
          <a:bodyPr wrap="square" lIns="0" tIns="0" rIns="0" bIns="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Access WhatsApp messages through HubSpot and Salesforce CRM integrations. Use MCP Gateway to pull messaging signals into Gong's AI tools. Avoid direct Meta API dependency.</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Shape 16"/>
          <p:cNvSpPr/>
          <p:nvPr/>
        </p:nvSpPr>
        <p:spPr>
          <a:xfrm>
            <a:off x="6309360" y="1508760"/>
            <a:ext cx="2606040" cy="3421458"/>
          </a:xfrm>
          <a:prstGeom prst="rect">
            <a:avLst/>
          </a:prstGeom>
          <a:solidFill>
            <a:srgbClr val="EEF4F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hape 17"/>
          <p:cNvSpPr/>
          <p:nvPr/>
        </p:nvSpPr>
        <p:spPr>
          <a:xfrm>
            <a:off x="6309360" y="1508760"/>
            <a:ext cx="2606040" cy="54864"/>
          </a:xfrm>
          <a:prstGeom prst="rect">
            <a:avLst/>
          </a:prstGeom>
          <a:solidFill>
            <a:srgbClr val="997CED"/>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18"/>
          <p:cNvSpPr/>
          <p:nvPr/>
        </p:nvSpPr>
        <p:spPr>
          <a:xfrm>
            <a:off x="6492240" y="1691640"/>
            <a:ext cx="224028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0" normalizeH="0" baseline="0" noProof="0" dirty="0">
                <a:ln>
                  <a:noFill/>
                </a:ln>
                <a:solidFill>
                  <a:srgbClr val="997CED"/>
                </a:solidFill>
                <a:effectLst/>
                <a:uLnTx/>
                <a:uFillTx/>
                <a:latin typeface="Inter" pitchFamily="34" charset="0"/>
                <a:ea typeface="Inter" pitchFamily="34" charset="-122"/>
                <a:cs typeface="Inter" pitchFamily="34" charset="-120"/>
              </a:rPr>
              <a:t>PHASE 3: LATER</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19"/>
          <p:cNvSpPr/>
          <p:nvPr/>
        </p:nvSpPr>
        <p:spPr>
          <a:xfrm>
            <a:off x="6492240" y="1920240"/>
            <a:ext cx="224028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H2 2027+</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20"/>
          <p:cNvSpPr/>
          <p:nvPr/>
        </p:nvSpPr>
        <p:spPr>
          <a:xfrm>
            <a:off x="6492240" y="2281185"/>
            <a:ext cx="22402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0075"/>
                </a:solidFill>
                <a:effectLst/>
                <a:uLnTx/>
                <a:uFillTx/>
                <a:latin typeface="Inter" pitchFamily="34" charset="0"/>
                <a:ea typeface="Inter" pitchFamily="34" charset="-122"/>
                <a:cs typeface="Inter" pitchFamily="34" charset="-120"/>
              </a:rPr>
              <a:t>Messaging abstraction layer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Shape 21"/>
          <p:cNvSpPr/>
          <p:nvPr/>
        </p:nvSpPr>
        <p:spPr>
          <a:xfrm>
            <a:off x="6492240" y="2791326"/>
            <a:ext cx="2240280" cy="0"/>
          </a:xfrm>
          <a:prstGeom prst="line">
            <a:avLst/>
          </a:prstGeom>
          <a:noFill/>
          <a:ln w="12700">
            <a:solidFill>
              <a:srgbClr val="DEE2E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22"/>
          <p:cNvSpPr/>
          <p:nvPr/>
        </p:nvSpPr>
        <p:spPr>
          <a:xfrm>
            <a:off x="6492240" y="2911635"/>
            <a:ext cx="2240280" cy="1645920"/>
          </a:xfrm>
          <a:prstGeom prst="rect">
            <a:avLst/>
          </a:prstGeom>
          <a:noFill/>
          <a:ln/>
        </p:spPr>
        <p:txBody>
          <a:bodyPr wrap="square" lIns="0" tIns="0" rIns="0" bIns="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6333A"/>
                </a:solidFill>
                <a:effectLst/>
                <a:uLnTx/>
                <a:uFillTx/>
                <a:latin typeface="Inter" pitchFamily="34" charset="0"/>
                <a:ea typeface="Inter" pitchFamily="34" charset="-122"/>
                <a:cs typeface="Inter" pitchFamily="34" charset="-120"/>
              </a:rPr>
              <a:t>Build a messaging ingestion framework that handles multiple channels. Extend to LINE, KakaoTalk, Teams as market demands. MCP partners feed messaging data through a standard interface. Platform play, not integration whack-a-mole.</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546925"/>
      </p:ext>
    </p:extLst>
  </p:cSld>
  <p:clrMapOvr>
    <a:masterClrMapping/>
  </p:clrMapOvr>
</p:sld>
</file>

<file path=ppt/theme/theme1.xml><?xml version="1.0" encoding="utf-8"?>
<a:theme xmlns:a="http://schemas.openxmlformats.org/drawingml/2006/main" name="Gong Master Template">
  <a:themeElements>
    <a:clrScheme name="_SAMSARA_2018">
      <a:dk1>
        <a:srgbClr val="3E0075"/>
      </a:dk1>
      <a:lt1>
        <a:srgbClr val="FFFFFF"/>
      </a:lt1>
      <a:dk2>
        <a:srgbClr val="36333A"/>
      </a:dk2>
      <a:lt2>
        <a:srgbClr val="EEF4FE"/>
      </a:lt2>
      <a:accent1>
        <a:srgbClr val="8039DF"/>
      </a:accent1>
      <a:accent2>
        <a:srgbClr val="9069E7"/>
      </a:accent2>
      <a:accent3>
        <a:srgbClr val="4CFEC8"/>
      </a:accent3>
      <a:accent4>
        <a:srgbClr val="3CAFF2"/>
      </a:accent4>
      <a:accent5>
        <a:srgbClr val="FF2370"/>
      </a:accent5>
      <a:accent6>
        <a:srgbClr val="FFE03F"/>
      </a:accent6>
      <a:hlink>
        <a:srgbClr val="8039DF"/>
      </a:hlink>
      <a:folHlink>
        <a:srgbClr val="1D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2618</Words>
  <Application>Microsoft Macintosh PowerPoint</Application>
  <PresentationFormat>On-screen Show (16:9)</PresentationFormat>
  <Paragraphs>237</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Inter Medium</vt:lpstr>
      <vt:lpstr>Aptos</vt:lpstr>
      <vt:lpstr>Inter ExtraBold</vt:lpstr>
      <vt:lpstr>Arial</vt:lpstr>
      <vt:lpstr>Inter</vt:lpstr>
      <vt:lpstr>Calibri</vt:lpstr>
      <vt:lpstr>Inter SemiBold</vt:lpstr>
      <vt:lpstr>Roboto</vt:lpstr>
      <vt:lpstr>Poppins</vt:lpstr>
      <vt:lpstr>Gong Master Template</vt:lpstr>
      <vt:lpstr>Office Theme</vt:lpstr>
      <vt:lpstr>WhatsApp vs. Slack Connect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Kevin Middleton</cp:lastModifiedBy>
  <cp:revision>38</cp:revision>
  <dcterms:modified xsi:type="dcterms:W3CDTF">2026-04-29T21:36:17Z</dcterms:modified>
</cp:coreProperties>
</file>